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A49C-ED33-4C08-ACB9-6BA93FABE545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FB35-9072-4B35-9D62-080DA92EB4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A49C-ED33-4C08-ACB9-6BA93FABE545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FB35-9072-4B35-9D62-080DA92EB4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A49C-ED33-4C08-ACB9-6BA93FABE545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FB35-9072-4B35-9D62-080DA92EB4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A49C-ED33-4C08-ACB9-6BA93FABE545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FB35-9072-4B35-9D62-080DA92EB4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A49C-ED33-4C08-ACB9-6BA93FABE545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FB35-9072-4B35-9D62-080DA92EB4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A49C-ED33-4C08-ACB9-6BA93FABE545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FB35-9072-4B35-9D62-080DA92EB4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A49C-ED33-4C08-ACB9-6BA93FABE545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FB35-9072-4B35-9D62-080DA92EB4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A49C-ED33-4C08-ACB9-6BA93FABE545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FB35-9072-4B35-9D62-080DA92EB4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A49C-ED33-4C08-ACB9-6BA93FABE545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FB35-9072-4B35-9D62-080DA92EB4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A49C-ED33-4C08-ACB9-6BA93FABE545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FB35-9072-4B35-9D62-080DA92EB4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A49C-ED33-4C08-ACB9-6BA93FABE545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FB35-9072-4B35-9D62-080DA92EB4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5A49C-ED33-4C08-ACB9-6BA93FABE545}" type="datetimeFigureOut">
              <a:rPr lang="ru-RU" smtClean="0"/>
              <a:t>14.09.2012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7FB35-9072-4B35-9D62-080DA92EB4C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№13500_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4320480" cy="6480720"/>
          </a:xfrm>
          <a:prstGeom prst="rect">
            <a:avLst/>
          </a:prstGeom>
        </p:spPr>
      </p:pic>
      <p:pic>
        <p:nvPicPr>
          <p:cNvPr id="5" name="Рисунок 4" descr="№13500_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188640"/>
            <a:ext cx="4464496" cy="66693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s_odinochkin</dc:creator>
  <cp:lastModifiedBy>s_odinochkin</cp:lastModifiedBy>
  <cp:revision>1</cp:revision>
  <dcterms:created xsi:type="dcterms:W3CDTF">2012-09-14T06:40:53Z</dcterms:created>
  <dcterms:modified xsi:type="dcterms:W3CDTF">2012-09-14T06:42:56Z</dcterms:modified>
</cp:coreProperties>
</file>