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7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20111214\Экополис_1\N55_1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5410199" cy="6858000"/>
          </a:xfrm>
          <a:prstGeom prst="rect">
            <a:avLst/>
          </a:prstGeom>
          <a:noFill/>
        </p:spPr>
      </p:pic>
      <p:pic>
        <p:nvPicPr>
          <p:cNvPr id="1027" name="Picture 3" descr="Z:\20111214\Экополис_1\N55_4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0"/>
            <a:ext cx="37338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Одиночкин Сергей Станиславович</dc:creator>
  <cp:lastModifiedBy>s_odinochkin</cp:lastModifiedBy>
  <cp:revision>2</cp:revision>
  <dcterms:created xsi:type="dcterms:W3CDTF">2011-12-15T05:59:09Z</dcterms:created>
  <dcterms:modified xsi:type="dcterms:W3CDTF">2011-12-16T07:14:37Z</dcterms:modified>
</cp:coreProperties>
</file>