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6" r:id="rId2"/>
    <p:sldId id="308" r:id="rId3"/>
    <p:sldId id="312" r:id="rId4"/>
    <p:sldId id="313" r:id="rId5"/>
    <p:sldId id="314" r:id="rId6"/>
    <p:sldId id="31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03" d="100"/>
          <a:sy n="103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2DAF1-E6C3-442E-9956-8AD444EEAA53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B6431-136D-4E49-A9E7-74FCB42291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98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sp>
        <p:nvSpPr>
          <p:cNvPr id="31" name="직사각형 23"/>
          <p:cNvSpPr/>
          <p:nvPr/>
        </p:nvSpPr>
        <p:spPr>
          <a:xfrm>
            <a:off x="0" y="2713609"/>
            <a:ext cx="9144000" cy="3024000"/>
          </a:xfrm>
          <a:prstGeom prst="rect">
            <a:avLst/>
          </a:prstGeom>
          <a:solidFill>
            <a:schemeClr val="bg1">
              <a:lumMod val="95000"/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모서리가 둥근 직사각형 58"/>
          <p:cNvSpPr/>
          <p:nvPr/>
        </p:nvSpPr>
        <p:spPr>
          <a:xfrm>
            <a:off x="539552" y="2893630"/>
            <a:ext cx="2664296" cy="1530169"/>
          </a:xfrm>
          <a:prstGeom prst="roundRect">
            <a:avLst>
              <a:gd name="adj" fmla="val 5782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자유형 21"/>
          <p:cNvSpPr/>
          <p:nvPr/>
        </p:nvSpPr>
        <p:spPr>
          <a:xfrm>
            <a:off x="2365427" y="1975527"/>
            <a:ext cx="5734965" cy="3973753"/>
          </a:xfrm>
          <a:custGeom>
            <a:avLst/>
            <a:gdLst>
              <a:gd name="connsiteX0" fmla="*/ 0 w 4755647"/>
              <a:gd name="connsiteY0" fmla="*/ 585065 h 2340260"/>
              <a:gd name="connsiteX1" fmla="*/ 3585517 w 4755647"/>
              <a:gd name="connsiteY1" fmla="*/ 585065 h 2340260"/>
              <a:gd name="connsiteX2" fmla="*/ 3585517 w 4755647"/>
              <a:gd name="connsiteY2" fmla="*/ 0 h 2340260"/>
              <a:gd name="connsiteX3" fmla="*/ 4755647 w 4755647"/>
              <a:gd name="connsiteY3" fmla="*/ 1170130 h 2340260"/>
              <a:gd name="connsiteX4" fmla="*/ 3585517 w 4755647"/>
              <a:gd name="connsiteY4" fmla="*/ 2340260 h 2340260"/>
              <a:gd name="connsiteX5" fmla="*/ 3585517 w 4755647"/>
              <a:gd name="connsiteY5" fmla="*/ 1755195 h 2340260"/>
              <a:gd name="connsiteX6" fmla="*/ 0 w 4755647"/>
              <a:gd name="connsiteY6" fmla="*/ 1755195 h 2340260"/>
              <a:gd name="connsiteX7" fmla="*/ 0 w 4755647"/>
              <a:gd name="connsiteY7" fmla="*/ 585065 h 2340260"/>
              <a:gd name="connsiteX0" fmla="*/ 0 w 6510337"/>
              <a:gd name="connsiteY0" fmla="*/ 1375097 h 3130292"/>
              <a:gd name="connsiteX1" fmla="*/ 3585517 w 6510337"/>
              <a:gd name="connsiteY1" fmla="*/ 1375097 h 3130292"/>
              <a:gd name="connsiteX2" fmla="*/ 3585517 w 6510337"/>
              <a:gd name="connsiteY2" fmla="*/ 790032 h 3130292"/>
              <a:gd name="connsiteX3" fmla="*/ 6510337 w 6510337"/>
              <a:gd name="connsiteY3" fmla="*/ 0 h 3130292"/>
              <a:gd name="connsiteX4" fmla="*/ 3585517 w 6510337"/>
              <a:gd name="connsiteY4" fmla="*/ 3130292 h 3130292"/>
              <a:gd name="connsiteX5" fmla="*/ 3585517 w 6510337"/>
              <a:gd name="connsiteY5" fmla="*/ 2545227 h 3130292"/>
              <a:gd name="connsiteX6" fmla="*/ 0 w 6510337"/>
              <a:gd name="connsiteY6" fmla="*/ 2545227 h 3130292"/>
              <a:gd name="connsiteX7" fmla="*/ 0 w 6510337"/>
              <a:gd name="connsiteY7" fmla="*/ 1375097 h 3130292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3585517 w 6510337"/>
              <a:gd name="connsiteY2" fmla="*/ 790032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160692 w 6510337"/>
              <a:gd name="connsiteY2" fmla="*/ 11049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2545227"/>
              <a:gd name="connsiteX1" fmla="*/ 3585517 w 6510337"/>
              <a:gd name="connsiteY1" fmla="*/ 1375097 h 2545227"/>
              <a:gd name="connsiteX2" fmla="*/ 5295900 w 6510337"/>
              <a:gd name="connsiteY2" fmla="*/ 1066801 h 2545227"/>
              <a:gd name="connsiteX3" fmla="*/ 6510337 w 6510337"/>
              <a:gd name="connsiteY3" fmla="*/ 0 h 2545227"/>
              <a:gd name="connsiteX4" fmla="*/ 6510337 w 6510337"/>
              <a:gd name="connsiteY4" fmla="*/ 1066800 h 2545227"/>
              <a:gd name="connsiteX5" fmla="*/ 3585517 w 6510337"/>
              <a:gd name="connsiteY5" fmla="*/ 2545227 h 2545227"/>
              <a:gd name="connsiteX6" fmla="*/ 0 w 6510337"/>
              <a:gd name="connsiteY6" fmla="*/ 2545227 h 2545227"/>
              <a:gd name="connsiteX7" fmla="*/ 0 w 6510337"/>
              <a:gd name="connsiteY7" fmla="*/ 1375097 h 2545227"/>
              <a:gd name="connsiteX0" fmla="*/ 0 w 6510337"/>
              <a:gd name="connsiteY0" fmla="*/ 1375097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1375097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3585517 w 6510337"/>
              <a:gd name="connsiteY5" fmla="*/ 2545227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585517 w 6510337"/>
              <a:gd name="connsiteY1" fmla="*/ 1375097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5543550 w 6510337"/>
              <a:gd name="connsiteY1" fmla="*/ 1104901 h 4660463"/>
              <a:gd name="connsiteX2" fmla="*/ 5295900 w 6510337"/>
              <a:gd name="connsiteY2" fmla="*/ 1066801 h 4660463"/>
              <a:gd name="connsiteX3" fmla="*/ 6510337 w 6510337"/>
              <a:gd name="connsiteY3" fmla="*/ 0 h 4660463"/>
              <a:gd name="connsiteX4" fmla="*/ 6510337 w 6510337"/>
              <a:gd name="connsiteY4" fmla="*/ 1066800 h 4660463"/>
              <a:gd name="connsiteX5" fmla="*/ 6181725 w 6510337"/>
              <a:gd name="connsiteY5" fmla="*/ 1104901 h 4660463"/>
              <a:gd name="connsiteX6" fmla="*/ 1362075 w 6510337"/>
              <a:gd name="connsiteY6" fmla="*/ 4660463 h 4660463"/>
              <a:gd name="connsiteX7" fmla="*/ 0 w 6510337"/>
              <a:gd name="connsiteY7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1362075 w 6510337"/>
              <a:gd name="connsiteY7" fmla="*/ 4660463 h 4660463"/>
              <a:gd name="connsiteX8" fmla="*/ 0 w 6510337"/>
              <a:gd name="connsiteY8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3894137 w 6510337"/>
              <a:gd name="connsiteY7" fmla="*/ 278288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3189287 w 6510337"/>
              <a:gd name="connsiteY1" fmla="*/ 2306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935667 w 6510337"/>
              <a:gd name="connsiteY1" fmla="*/ 1960163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1362075 w 6510337"/>
              <a:gd name="connsiteY8" fmla="*/ 4660463 h 4660463"/>
              <a:gd name="connsiteX9" fmla="*/ 0 w 6510337"/>
              <a:gd name="connsiteY9" fmla="*/ 3924301 h 4660463"/>
              <a:gd name="connsiteX0" fmla="*/ 0 w 6510337"/>
              <a:gd name="connsiteY0" fmla="*/ 3924301 h 4660463"/>
              <a:gd name="connsiteX1" fmla="*/ 4846637 w 6510337"/>
              <a:gd name="connsiteY1" fmla="*/ 1925638 h 4660463"/>
              <a:gd name="connsiteX2" fmla="*/ 5543550 w 6510337"/>
              <a:gd name="connsiteY2" fmla="*/ 1104901 h 4660463"/>
              <a:gd name="connsiteX3" fmla="*/ 5295900 w 6510337"/>
              <a:gd name="connsiteY3" fmla="*/ 1066801 h 4660463"/>
              <a:gd name="connsiteX4" fmla="*/ 6510337 w 6510337"/>
              <a:gd name="connsiteY4" fmla="*/ 0 h 4660463"/>
              <a:gd name="connsiteX5" fmla="*/ 6510337 w 6510337"/>
              <a:gd name="connsiteY5" fmla="*/ 1066800 h 4660463"/>
              <a:gd name="connsiteX6" fmla="*/ 6181725 w 6510337"/>
              <a:gd name="connsiteY6" fmla="*/ 1104901 h 4660463"/>
              <a:gd name="connsiteX7" fmla="*/ 5421247 w 6510337"/>
              <a:gd name="connsiteY7" fmla="*/ 2119248 h 4660463"/>
              <a:gd name="connsiteX8" fmla="*/ 4332287 w 6510337"/>
              <a:gd name="connsiteY8" fmla="*/ 2801938 h 4660463"/>
              <a:gd name="connsiteX9" fmla="*/ 1362075 w 6510337"/>
              <a:gd name="connsiteY9" fmla="*/ 4660463 h 4660463"/>
              <a:gd name="connsiteX10" fmla="*/ 0 w 6510337"/>
              <a:gd name="connsiteY10" fmla="*/ 3924301 h 4660463"/>
              <a:gd name="connsiteX0" fmla="*/ 0 w 6510337"/>
              <a:gd name="connsiteY0" fmla="*/ 3924301 h 4660463"/>
              <a:gd name="connsiteX1" fmla="*/ 3570287 w 6510337"/>
              <a:gd name="connsiteY1" fmla="*/ 24495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836987 w 6510337"/>
              <a:gd name="connsiteY1" fmla="*/ 288766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332287 w 6510337"/>
              <a:gd name="connsiteY9" fmla="*/ 2801938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1362075 w 6510337"/>
              <a:gd name="connsiteY10" fmla="*/ 4660463 h 4660463"/>
              <a:gd name="connsiteX11" fmla="*/ 0 w 6510337"/>
              <a:gd name="connsiteY11" fmla="*/ 3924301 h 4660463"/>
              <a:gd name="connsiteX0" fmla="*/ 0 w 6510337"/>
              <a:gd name="connsiteY0" fmla="*/ 3924301 h 4660463"/>
              <a:gd name="connsiteX1" fmla="*/ 3703637 w 6510337"/>
              <a:gd name="connsiteY1" fmla="*/ 2754313 h 4660463"/>
              <a:gd name="connsiteX2" fmla="*/ 4846637 w 6510337"/>
              <a:gd name="connsiteY2" fmla="*/ 1925638 h 4660463"/>
              <a:gd name="connsiteX3" fmla="*/ 5543550 w 6510337"/>
              <a:gd name="connsiteY3" fmla="*/ 1104901 h 4660463"/>
              <a:gd name="connsiteX4" fmla="*/ 5295900 w 6510337"/>
              <a:gd name="connsiteY4" fmla="*/ 1066801 h 4660463"/>
              <a:gd name="connsiteX5" fmla="*/ 6510337 w 6510337"/>
              <a:gd name="connsiteY5" fmla="*/ 0 h 4660463"/>
              <a:gd name="connsiteX6" fmla="*/ 6510337 w 6510337"/>
              <a:gd name="connsiteY6" fmla="*/ 1066800 h 4660463"/>
              <a:gd name="connsiteX7" fmla="*/ 6181725 w 6510337"/>
              <a:gd name="connsiteY7" fmla="*/ 1104901 h 4660463"/>
              <a:gd name="connsiteX8" fmla="*/ 5421247 w 6510337"/>
              <a:gd name="connsiteY8" fmla="*/ 2119248 h 4660463"/>
              <a:gd name="connsiteX9" fmla="*/ 4446587 w 6510337"/>
              <a:gd name="connsiteY9" fmla="*/ 3040063 h 4660463"/>
              <a:gd name="connsiteX10" fmla="*/ 3236912 w 6510337"/>
              <a:gd name="connsiteY10" fmla="*/ 3668713 h 4660463"/>
              <a:gd name="connsiteX11" fmla="*/ 1362075 w 6510337"/>
              <a:gd name="connsiteY11" fmla="*/ 4660463 h 4660463"/>
              <a:gd name="connsiteX12" fmla="*/ 0 w 6510337"/>
              <a:gd name="connsiteY12" fmla="*/ 3924301 h 4660463"/>
              <a:gd name="connsiteX0" fmla="*/ 0 w 6510337"/>
              <a:gd name="connsiteY0" fmla="*/ 3924301 h 4660463"/>
              <a:gd name="connsiteX1" fmla="*/ 2474912 w 6510337"/>
              <a:gd name="connsiteY1" fmla="*/ 315436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379662 w 6510337"/>
              <a:gd name="connsiteY1" fmla="*/ 3449638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408237 w 6510337"/>
              <a:gd name="connsiteY1" fmla="*/ 35925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236912 w 6510337"/>
              <a:gd name="connsiteY11" fmla="*/ 3668713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362075 w 6510337"/>
              <a:gd name="connsiteY12" fmla="*/ 4660463 h 4660463"/>
              <a:gd name="connsiteX13" fmla="*/ 0 w 6510337"/>
              <a:gd name="connsiteY13" fmla="*/ 3924301 h 4660463"/>
              <a:gd name="connsiteX0" fmla="*/ 0 w 6510337"/>
              <a:gd name="connsiteY0" fmla="*/ 3924301 h 4660463"/>
              <a:gd name="connsiteX1" fmla="*/ 2284412 w 6510337"/>
              <a:gd name="connsiteY1" fmla="*/ 3440113 h 4660463"/>
              <a:gd name="connsiteX2" fmla="*/ 3703637 w 6510337"/>
              <a:gd name="connsiteY2" fmla="*/ 2754313 h 4660463"/>
              <a:gd name="connsiteX3" fmla="*/ 4846637 w 6510337"/>
              <a:gd name="connsiteY3" fmla="*/ 1925638 h 4660463"/>
              <a:gd name="connsiteX4" fmla="*/ 5543550 w 6510337"/>
              <a:gd name="connsiteY4" fmla="*/ 1104901 h 4660463"/>
              <a:gd name="connsiteX5" fmla="*/ 5295900 w 6510337"/>
              <a:gd name="connsiteY5" fmla="*/ 1066801 h 4660463"/>
              <a:gd name="connsiteX6" fmla="*/ 6510337 w 6510337"/>
              <a:gd name="connsiteY6" fmla="*/ 0 h 4660463"/>
              <a:gd name="connsiteX7" fmla="*/ 6510337 w 6510337"/>
              <a:gd name="connsiteY7" fmla="*/ 1066800 h 4660463"/>
              <a:gd name="connsiteX8" fmla="*/ 6181725 w 6510337"/>
              <a:gd name="connsiteY8" fmla="*/ 1104901 h 4660463"/>
              <a:gd name="connsiteX9" fmla="*/ 5421247 w 6510337"/>
              <a:gd name="connsiteY9" fmla="*/ 2119248 h 4660463"/>
              <a:gd name="connsiteX10" fmla="*/ 4446587 w 6510337"/>
              <a:gd name="connsiteY10" fmla="*/ 3040063 h 4660463"/>
              <a:gd name="connsiteX11" fmla="*/ 3436937 w 6510337"/>
              <a:gd name="connsiteY11" fmla="*/ 3792538 h 4660463"/>
              <a:gd name="connsiteX12" fmla="*/ 1970087 w 6510337"/>
              <a:gd name="connsiteY12" fmla="*/ 4402138 h 4660463"/>
              <a:gd name="connsiteX13" fmla="*/ 1362075 w 6510337"/>
              <a:gd name="connsiteY13" fmla="*/ 4660463 h 4660463"/>
              <a:gd name="connsiteX14" fmla="*/ 0 w 6510337"/>
              <a:gd name="connsiteY14" fmla="*/ 3924301 h 4660463"/>
              <a:gd name="connsiteX0" fmla="*/ 0 w 6510337"/>
              <a:gd name="connsiteY0" fmla="*/ 3924301 h 4660463"/>
              <a:gd name="connsiteX1" fmla="*/ 903287 w 6510337"/>
              <a:gd name="connsiteY1" fmla="*/ 374491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074737 w 6510337"/>
              <a:gd name="connsiteY1" fmla="*/ 4116388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510337"/>
              <a:gd name="connsiteY0" fmla="*/ 3924301 h 4660463"/>
              <a:gd name="connsiteX1" fmla="*/ 1350962 w 6510337"/>
              <a:gd name="connsiteY1" fmla="*/ 3840163 h 4660463"/>
              <a:gd name="connsiteX2" fmla="*/ 2284412 w 6510337"/>
              <a:gd name="connsiteY2" fmla="*/ 3440113 h 4660463"/>
              <a:gd name="connsiteX3" fmla="*/ 3703637 w 6510337"/>
              <a:gd name="connsiteY3" fmla="*/ 2754313 h 4660463"/>
              <a:gd name="connsiteX4" fmla="*/ 4846637 w 6510337"/>
              <a:gd name="connsiteY4" fmla="*/ 1925638 h 4660463"/>
              <a:gd name="connsiteX5" fmla="*/ 5543550 w 6510337"/>
              <a:gd name="connsiteY5" fmla="*/ 1104901 h 4660463"/>
              <a:gd name="connsiteX6" fmla="*/ 5295900 w 6510337"/>
              <a:gd name="connsiteY6" fmla="*/ 1066801 h 4660463"/>
              <a:gd name="connsiteX7" fmla="*/ 6510337 w 6510337"/>
              <a:gd name="connsiteY7" fmla="*/ 0 h 4660463"/>
              <a:gd name="connsiteX8" fmla="*/ 6510337 w 6510337"/>
              <a:gd name="connsiteY8" fmla="*/ 1066800 h 4660463"/>
              <a:gd name="connsiteX9" fmla="*/ 6181725 w 6510337"/>
              <a:gd name="connsiteY9" fmla="*/ 1104901 h 4660463"/>
              <a:gd name="connsiteX10" fmla="*/ 5421247 w 6510337"/>
              <a:gd name="connsiteY10" fmla="*/ 2119248 h 4660463"/>
              <a:gd name="connsiteX11" fmla="*/ 4446587 w 6510337"/>
              <a:gd name="connsiteY11" fmla="*/ 3040063 h 4660463"/>
              <a:gd name="connsiteX12" fmla="*/ 3436937 w 6510337"/>
              <a:gd name="connsiteY12" fmla="*/ 3792538 h 4660463"/>
              <a:gd name="connsiteX13" fmla="*/ 1970087 w 6510337"/>
              <a:gd name="connsiteY13" fmla="*/ 4402138 h 4660463"/>
              <a:gd name="connsiteX14" fmla="*/ 1362075 w 6510337"/>
              <a:gd name="connsiteY14" fmla="*/ 4660463 h 4660463"/>
              <a:gd name="connsiteX15" fmla="*/ 0 w 6510337"/>
              <a:gd name="connsiteY15" fmla="*/ 3924301 h 4660463"/>
              <a:gd name="connsiteX0" fmla="*/ 0 w 6075170"/>
              <a:gd name="connsiteY0" fmla="*/ 4660463 h 4660463"/>
              <a:gd name="connsiteX1" fmla="*/ 915795 w 6075170"/>
              <a:gd name="connsiteY1" fmla="*/ 3840163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075170"/>
              <a:gd name="connsiteY0" fmla="*/ 4660463 h 4660463"/>
              <a:gd name="connsiteX1" fmla="*/ 56957 w 6075170"/>
              <a:gd name="connsiteY1" fmla="*/ 3889375 h 4660463"/>
              <a:gd name="connsiteX2" fmla="*/ 1849245 w 6075170"/>
              <a:gd name="connsiteY2" fmla="*/ 3440113 h 4660463"/>
              <a:gd name="connsiteX3" fmla="*/ 3268470 w 6075170"/>
              <a:gd name="connsiteY3" fmla="*/ 2754313 h 4660463"/>
              <a:gd name="connsiteX4" fmla="*/ 4411470 w 6075170"/>
              <a:gd name="connsiteY4" fmla="*/ 1925638 h 4660463"/>
              <a:gd name="connsiteX5" fmla="*/ 5108383 w 6075170"/>
              <a:gd name="connsiteY5" fmla="*/ 1104901 h 4660463"/>
              <a:gd name="connsiteX6" fmla="*/ 4860733 w 6075170"/>
              <a:gd name="connsiteY6" fmla="*/ 1066801 h 4660463"/>
              <a:gd name="connsiteX7" fmla="*/ 6075170 w 6075170"/>
              <a:gd name="connsiteY7" fmla="*/ 0 h 4660463"/>
              <a:gd name="connsiteX8" fmla="*/ 6075170 w 6075170"/>
              <a:gd name="connsiteY8" fmla="*/ 1066800 h 4660463"/>
              <a:gd name="connsiteX9" fmla="*/ 5746558 w 6075170"/>
              <a:gd name="connsiteY9" fmla="*/ 1104901 h 4660463"/>
              <a:gd name="connsiteX10" fmla="*/ 4986080 w 6075170"/>
              <a:gd name="connsiteY10" fmla="*/ 2119248 h 4660463"/>
              <a:gd name="connsiteX11" fmla="*/ 4011420 w 6075170"/>
              <a:gd name="connsiteY11" fmla="*/ 3040063 h 4660463"/>
              <a:gd name="connsiteX12" fmla="*/ 3001770 w 6075170"/>
              <a:gd name="connsiteY12" fmla="*/ 3792538 h 4660463"/>
              <a:gd name="connsiteX13" fmla="*/ 1534920 w 6075170"/>
              <a:gd name="connsiteY13" fmla="*/ 4402138 h 4660463"/>
              <a:gd name="connsiteX14" fmla="*/ 926908 w 6075170"/>
              <a:gd name="connsiteY14" fmla="*/ 4660463 h 4660463"/>
              <a:gd name="connsiteX15" fmla="*/ 0 w 6075170"/>
              <a:gd name="connsiteY15" fmla="*/ 4660463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1970088 w 6510338"/>
              <a:gd name="connsiteY13" fmla="*/ 4402138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751578"/>
              <a:gd name="connsiteX1" fmla="*/ 637117 w 6655330"/>
              <a:gd name="connsiteY1" fmla="*/ 3889375 h 4751578"/>
              <a:gd name="connsiteX2" fmla="*/ 2429405 w 6655330"/>
              <a:gd name="connsiteY2" fmla="*/ 3440113 h 4751578"/>
              <a:gd name="connsiteX3" fmla="*/ 3848630 w 6655330"/>
              <a:gd name="connsiteY3" fmla="*/ 2754313 h 4751578"/>
              <a:gd name="connsiteX4" fmla="*/ 4991630 w 6655330"/>
              <a:gd name="connsiteY4" fmla="*/ 1925638 h 4751578"/>
              <a:gd name="connsiteX5" fmla="*/ 5688543 w 6655330"/>
              <a:gd name="connsiteY5" fmla="*/ 1104901 h 4751578"/>
              <a:gd name="connsiteX6" fmla="*/ 5440893 w 6655330"/>
              <a:gd name="connsiteY6" fmla="*/ 1066801 h 4751578"/>
              <a:gd name="connsiteX7" fmla="*/ 6655330 w 6655330"/>
              <a:gd name="connsiteY7" fmla="*/ 0 h 4751578"/>
              <a:gd name="connsiteX8" fmla="*/ 6655330 w 6655330"/>
              <a:gd name="connsiteY8" fmla="*/ 1066800 h 4751578"/>
              <a:gd name="connsiteX9" fmla="*/ 6326718 w 6655330"/>
              <a:gd name="connsiteY9" fmla="*/ 1104901 h 4751578"/>
              <a:gd name="connsiteX10" fmla="*/ 5566240 w 6655330"/>
              <a:gd name="connsiteY10" fmla="*/ 2119248 h 4751578"/>
              <a:gd name="connsiteX11" fmla="*/ 4591580 w 6655330"/>
              <a:gd name="connsiteY11" fmla="*/ 3040063 h 4751578"/>
              <a:gd name="connsiteX12" fmla="*/ 3581930 w 6655330"/>
              <a:gd name="connsiteY12" fmla="*/ 3792538 h 4751578"/>
              <a:gd name="connsiteX13" fmla="*/ 2157930 w 6655330"/>
              <a:gd name="connsiteY13" fmla="*/ 4470993 h 4751578"/>
              <a:gd name="connsiteX14" fmla="*/ 1507068 w 6655330"/>
              <a:gd name="connsiteY14" fmla="*/ 4660463 h 4751578"/>
              <a:gd name="connsiteX15" fmla="*/ 144992 w 6655330"/>
              <a:gd name="connsiteY15" fmla="*/ 3924301 h 4751578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144992 w 6655330"/>
              <a:gd name="connsiteY0" fmla="*/ 3924301 h 4660463"/>
              <a:gd name="connsiteX1" fmla="*/ 637117 w 6655330"/>
              <a:gd name="connsiteY1" fmla="*/ 3889375 h 4660463"/>
              <a:gd name="connsiteX2" fmla="*/ 2429405 w 6655330"/>
              <a:gd name="connsiteY2" fmla="*/ 3440113 h 4660463"/>
              <a:gd name="connsiteX3" fmla="*/ 3848630 w 6655330"/>
              <a:gd name="connsiteY3" fmla="*/ 2754313 h 4660463"/>
              <a:gd name="connsiteX4" fmla="*/ 4991630 w 6655330"/>
              <a:gd name="connsiteY4" fmla="*/ 1925638 h 4660463"/>
              <a:gd name="connsiteX5" fmla="*/ 5688543 w 6655330"/>
              <a:gd name="connsiteY5" fmla="*/ 1104901 h 4660463"/>
              <a:gd name="connsiteX6" fmla="*/ 5440893 w 6655330"/>
              <a:gd name="connsiteY6" fmla="*/ 1066801 h 4660463"/>
              <a:gd name="connsiteX7" fmla="*/ 6655330 w 6655330"/>
              <a:gd name="connsiteY7" fmla="*/ 0 h 4660463"/>
              <a:gd name="connsiteX8" fmla="*/ 6655330 w 6655330"/>
              <a:gd name="connsiteY8" fmla="*/ 1066800 h 4660463"/>
              <a:gd name="connsiteX9" fmla="*/ 6326718 w 6655330"/>
              <a:gd name="connsiteY9" fmla="*/ 1104901 h 4660463"/>
              <a:gd name="connsiteX10" fmla="*/ 5566240 w 6655330"/>
              <a:gd name="connsiteY10" fmla="*/ 2119248 h 4660463"/>
              <a:gd name="connsiteX11" fmla="*/ 4591580 w 6655330"/>
              <a:gd name="connsiteY11" fmla="*/ 3040063 h 4660463"/>
              <a:gd name="connsiteX12" fmla="*/ 3581930 w 6655330"/>
              <a:gd name="connsiteY12" fmla="*/ 3792538 h 4660463"/>
              <a:gd name="connsiteX13" fmla="*/ 2157930 w 6655330"/>
              <a:gd name="connsiteY13" fmla="*/ 4470993 h 4660463"/>
              <a:gd name="connsiteX14" fmla="*/ 1507068 w 6655330"/>
              <a:gd name="connsiteY14" fmla="*/ 4660463 h 4660463"/>
              <a:gd name="connsiteX15" fmla="*/ 144992 w 6655330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066800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1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04901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7 w 6510338"/>
              <a:gd name="connsiteY8" fmla="*/ 1104901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066801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6510338"/>
              <a:gd name="connsiteY0" fmla="*/ 3924301 h 4660463"/>
              <a:gd name="connsiteX1" fmla="*/ 492125 w 6510338"/>
              <a:gd name="connsiteY1" fmla="*/ 3889375 h 4660463"/>
              <a:gd name="connsiteX2" fmla="*/ 2284413 w 6510338"/>
              <a:gd name="connsiteY2" fmla="*/ 3440113 h 4660463"/>
              <a:gd name="connsiteX3" fmla="*/ 3703638 w 6510338"/>
              <a:gd name="connsiteY3" fmla="*/ 2754313 h 4660463"/>
              <a:gd name="connsiteX4" fmla="*/ 4846638 w 6510338"/>
              <a:gd name="connsiteY4" fmla="*/ 1925638 h 4660463"/>
              <a:gd name="connsiteX5" fmla="*/ 5543550 w 6510338"/>
              <a:gd name="connsiteY5" fmla="*/ 1104901 h 4660463"/>
              <a:gd name="connsiteX6" fmla="*/ 5295901 w 6510338"/>
              <a:gd name="connsiteY6" fmla="*/ 1104900 h 4660463"/>
              <a:gd name="connsiteX7" fmla="*/ 6510338 w 6510338"/>
              <a:gd name="connsiteY7" fmla="*/ 0 h 4660463"/>
              <a:gd name="connsiteX8" fmla="*/ 6510338 w 6510338"/>
              <a:gd name="connsiteY8" fmla="*/ 1152525 h 4660463"/>
              <a:gd name="connsiteX9" fmla="*/ 6181726 w 6510338"/>
              <a:gd name="connsiteY9" fmla="*/ 1152525 h 4660463"/>
              <a:gd name="connsiteX10" fmla="*/ 5421248 w 6510338"/>
              <a:gd name="connsiteY10" fmla="*/ 2119248 h 4660463"/>
              <a:gd name="connsiteX11" fmla="*/ 4446588 w 6510338"/>
              <a:gd name="connsiteY11" fmla="*/ 3040063 h 4660463"/>
              <a:gd name="connsiteX12" fmla="*/ 3436938 w 6510338"/>
              <a:gd name="connsiteY12" fmla="*/ 3792538 h 4660463"/>
              <a:gd name="connsiteX13" fmla="*/ 2012938 w 6510338"/>
              <a:gd name="connsiteY13" fmla="*/ 4470993 h 4660463"/>
              <a:gd name="connsiteX14" fmla="*/ 1362076 w 6510338"/>
              <a:gd name="connsiteY14" fmla="*/ 4660463 h 4660463"/>
              <a:gd name="connsiteX15" fmla="*/ 0 w 6510338"/>
              <a:gd name="connsiteY15" fmla="*/ 3924301 h 4660463"/>
              <a:gd name="connsiteX0" fmla="*/ 0 w 7020275"/>
              <a:gd name="connsiteY0" fmla="*/ 4075397 h 4660463"/>
              <a:gd name="connsiteX1" fmla="*/ 1002062 w 7020275"/>
              <a:gd name="connsiteY1" fmla="*/ 3889375 h 4660463"/>
              <a:gd name="connsiteX2" fmla="*/ 2794350 w 7020275"/>
              <a:gd name="connsiteY2" fmla="*/ 3440113 h 4660463"/>
              <a:gd name="connsiteX3" fmla="*/ 4213575 w 7020275"/>
              <a:gd name="connsiteY3" fmla="*/ 2754313 h 4660463"/>
              <a:gd name="connsiteX4" fmla="*/ 5356575 w 7020275"/>
              <a:gd name="connsiteY4" fmla="*/ 1925638 h 4660463"/>
              <a:gd name="connsiteX5" fmla="*/ 6053487 w 7020275"/>
              <a:gd name="connsiteY5" fmla="*/ 1104901 h 4660463"/>
              <a:gd name="connsiteX6" fmla="*/ 5805838 w 7020275"/>
              <a:gd name="connsiteY6" fmla="*/ 1104900 h 4660463"/>
              <a:gd name="connsiteX7" fmla="*/ 7020275 w 7020275"/>
              <a:gd name="connsiteY7" fmla="*/ 0 h 4660463"/>
              <a:gd name="connsiteX8" fmla="*/ 7020275 w 7020275"/>
              <a:gd name="connsiteY8" fmla="*/ 1152525 h 4660463"/>
              <a:gd name="connsiteX9" fmla="*/ 6691663 w 7020275"/>
              <a:gd name="connsiteY9" fmla="*/ 1152525 h 4660463"/>
              <a:gd name="connsiteX10" fmla="*/ 5931185 w 7020275"/>
              <a:gd name="connsiteY10" fmla="*/ 2119248 h 4660463"/>
              <a:gd name="connsiteX11" fmla="*/ 4956525 w 7020275"/>
              <a:gd name="connsiteY11" fmla="*/ 3040063 h 4660463"/>
              <a:gd name="connsiteX12" fmla="*/ 3946875 w 7020275"/>
              <a:gd name="connsiteY12" fmla="*/ 3792538 h 4660463"/>
              <a:gd name="connsiteX13" fmla="*/ 2522875 w 7020275"/>
              <a:gd name="connsiteY13" fmla="*/ 4470993 h 4660463"/>
              <a:gd name="connsiteX14" fmla="*/ 1872013 w 7020275"/>
              <a:gd name="connsiteY14" fmla="*/ 4660463 h 4660463"/>
              <a:gd name="connsiteX15" fmla="*/ 0 w 7020275"/>
              <a:gd name="connsiteY15" fmla="*/ 4075397 h 4660463"/>
              <a:gd name="connsiteX0" fmla="*/ 0 w 7020275"/>
              <a:gd name="connsiteY0" fmla="*/ 4075397 h 4795477"/>
              <a:gd name="connsiteX1" fmla="*/ 1002062 w 7020275"/>
              <a:gd name="connsiteY1" fmla="*/ 3889375 h 4795477"/>
              <a:gd name="connsiteX2" fmla="*/ 2794350 w 7020275"/>
              <a:gd name="connsiteY2" fmla="*/ 3440113 h 4795477"/>
              <a:gd name="connsiteX3" fmla="*/ 4213575 w 7020275"/>
              <a:gd name="connsiteY3" fmla="*/ 2754313 h 4795477"/>
              <a:gd name="connsiteX4" fmla="*/ 5356575 w 7020275"/>
              <a:gd name="connsiteY4" fmla="*/ 1925638 h 4795477"/>
              <a:gd name="connsiteX5" fmla="*/ 6053487 w 7020275"/>
              <a:gd name="connsiteY5" fmla="*/ 1104901 h 4795477"/>
              <a:gd name="connsiteX6" fmla="*/ 5805838 w 7020275"/>
              <a:gd name="connsiteY6" fmla="*/ 1104900 h 4795477"/>
              <a:gd name="connsiteX7" fmla="*/ 7020275 w 7020275"/>
              <a:gd name="connsiteY7" fmla="*/ 0 h 4795477"/>
              <a:gd name="connsiteX8" fmla="*/ 7020275 w 7020275"/>
              <a:gd name="connsiteY8" fmla="*/ 1152525 h 4795477"/>
              <a:gd name="connsiteX9" fmla="*/ 6691663 w 7020275"/>
              <a:gd name="connsiteY9" fmla="*/ 1152525 h 4795477"/>
              <a:gd name="connsiteX10" fmla="*/ 5931185 w 7020275"/>
              <a:gd name="connsiteY10" fmla="*/ 2119248 h 4795477"/>
              <a:gd name="connsiteX11" fmla="*/ 4956525 w 7020275"/>
              <a:gd name="connsiteY11" fmla="*/ 3040063 h 4795477"/>
              <a:gd name="connsiteX12" fmla="*/ 3946875 w 7020275"/>
              <a:gd name="connsiteY12" fmla="*/ 3792538 h 4795477"/>
              <a:gd name="connsiteX13" fmla="*/ 2522875 w 7020275"/>
              <a:gd name="connsiteY13" fmla="*/ 4470993 h 4795477"/>
              <a:gd name="connsiteX14" fmla="*/ 1350151 w 7020275"/>
              <a:gd name="connsiteY14" fmla="*/ 4795477 h 4795477"/>
              <a:gd name="connsiteX15" fmla="*/ 0 w 7020275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053487 w 7020781"/>
              <a:gd name="connsiteY5" fmla="*/ 1104901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1104900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95477"/>
              <a:gd name="connsiteX1" fmla="*/ 1002062 w 7020781"/>
              <a:gd name="connsiteY1" fmla="*/ 3889375 h 4795477"/>
              <a:gd name="connsiteX2" fmla="*/ 2794350 w 7020781"/>
              <a:gd name="connsiteY2" fmla="*/ 3440113 h 4795477"/>
              <a:gd name="connsiteX3" fmla="*/ 4213575 w 7020781"/>
              <a:gd name="connsiteY3" fmla="*/ 2754313 h 4795477"/>
              <a:gd name="connsiteX4" fmla="*/ 5356575 w 7020781"/>
              <a:gd name="connsiteY4" fmla="*/ 1925638 h 4795477"/>
              <a:gd name="connsiteX5" fmla="*/ 6201162 w 7020781"/>
              <a:gd name="connsiteY5" fmla="*/ 1001546 h 4795477"/>
              <a:gd name="connsiteX6" fmla="*/ 5805838 w 7020781"/>
              <a:gd name="connsiteY6" fmla="*/ 904875 h 4795477"/>
              <a:gd name="connsiteX7" fmla="*/ 7020275 w 7020781"/>
              <a:gd name="connsiteY7" fmla="*/ 0 h 4795477"/>
              <a:gd name="connsiteX8" fmla="*/ 7020781 w 7020781"/>
              <a:gd name="connsiteY8" fmla="*/ 1240082 h 4795477"/>
              <a:gd name="connsiteX9" fmla="*/ 6691663 w 7020781"/>
              <a:gd name="connsiteY9" fmla="*/ 1152525 h 4795477"/>
              <a:gd name="connsiteX10" fmla="*/ 5931185 w 7020781"/>
              <a:gd name="connsiteY10" fmla="*/ 2119248 h 4795477"/>
              <a:gd name="connsiteX11" fmla="*/ 4956525 w 7020781"/>
              <a:gd name="connsiteY11" fmla="*/ 3040063 h 4795477"/>
              <a:gd name="connsiteX12" fmla="*/ 3946875 w 7020781"/>
              <a:gd name="connsiteY12" fmla="*/ 3792538 h 4795477"/>
              <a:gd name="connsiteX13" fmla="*/ 2522875 w 7020781"/>
              <a:gd name="connsiteY13" fmla="*/ 4470993 h 4795477"/>
              <a:gd name="connsiteX14" fmla="*/ 1350151 w 7020781"/>
              <a:gd name="connsiteY14" fmla="*/ 4795477 h 4795477"/>
              <a:gd name="connsiteX15" fmla="*/ 0 w 7020781"/>
              <a:gd name="connsiteY15" fmla="*/ 4075397 h 4795477"/>
              <a:gd name="connsiteX0" fmla="*/ 0 w 7020781"/>
              <a:gd name="connsiteY0" fmla="*/ 4075397 h 4776427"/>
              <a:gd name="connsiteX1" fmla="*/ 1002062 w 7020781"/>
              <a:gd name="connsiteY1" fmla="*/ 3889375 h 4776427"/>
              <a:gd name="connsiteX2" fmla="*/ 2794350 w 7020781"/>
              <a:gd name="connsiteY2" fmla="*/ 3440113 h 4776427"/>
              <a:gd name="connsiteX3" fmla="*/ 4213575 w 7020781"/>
              <a:gd name="connsiteY3" fmla="*/ 2754313 h 4776427"/>
              <a:gd name="connsiteX4" fmla="*/ 5356575 w 7020781"/>
              <a:gd name="connsiteY4" fmla="*/ 1925638 h 4776427"/>
              <a:gd name="connsiteX5" fmla="*/ 6201162 w 7020781"/>
              <a:gd name="connsiteY5" fmla="*/ 1001546 h 4776427"/>
              <a:gd name="connsiteX6" fmla="*/ 5805838 w 7020781"/>
              <a:gd name="connsiteY6" fmla="*/ 904875 h 4776427"/>
              <a:gd name="connsiteX7" fmla="*/ 7020275 w 7020781"/>
              <a:gd name="connsiteY7" fmla="*/ 0 h 4776427"/>
              <a:gd name="connsiteX8" fmla="*/ 7020781 w 7020781"/>
              <a:gd name="connsiteY8" fmla="*/ 1240082 h 4776427"/>
              <a:gd name="connsiteX9" fmla="*/ 6691663 w 7020781"/>
              <a:gd name="connsiteY9" fmla="*/ 1152525 h 4776427"/>
              <a:gd name="connsiteX10" fmla="*/ 5931185 w 7020781"/>
              <a:gd name="connsiteY10" fmla="*/ 2119248 h 4776427"/>
              <a:gd name="connsiteX11" fmla="*/ 4956525 w 7020781"/>
              <a:gd name="connsiteY11" fmla="*/ 3040063 h 4776427"/>
              <a:gd name="connsiteX12" fmla="*/ 3946875 w 7020781"/>
              <a:gd name="connsiteY12" fmla="*/ 3792538 h 4776427"/>
              <a:gd name="connsiteX13" fmla="*/ 2522875 w 7020781"/>
              <a:gd name="connsiteY13" fmla="*/ 4470993 h 4776427"/>
              <a:gd name="connsiteX14" fmla="*/ 1493026 w 7020781"/>
              <a:gd name="connsiteY14" fmla="*/ 4776427 h 4776427"/>
              <a:gd name="connsiteX15" fmla="*/ 0 w 7020781"/>
              <a:gd name="connsiteY15" fmla="*/ 4075397 h 4776427"/>
              <a:gd name="connsiteX0" fmla="*/ 0 w 6981776"/>
              <a:gd name="connsiteY0" fmla="*/ 4097337 h 4776427"/>
              <a:gd name="connsiteX1" fmla="*/ 963057 w 6981776"/>
              <a:gd name="connsiteY1" fmla="*/ 3889375 h 4776427"/>
              <a:gd name="connsiteX2" fmla="*/ 2755345 w 6981776"/>
              <a:gd name="connsiteY2" fmla="*/ 3440113 h 4776427"/>
              <a:gd name="connsiteX3" fmla="*/ 4174570 w 6981776"/>
              <a:gd name="connsiteY3" fmla="*/ 2754313 h 4776427"/>
              <a:gd name="connsiteX4" fmla="*/ 5317570 w 6981776"/>
              <a:gd name="connsiteY4" fmla="*/ 1925638 h 4776427"/>
              <a:gd name="connsiteX5" fmla="*/ 6162157 w 6981776"/>
              <a:gd name="connsiteY5" fmla="*/ 1001546 h 4776427"/>
              <a:gd name="connsiteX6" fmla="*/ 5766833 w 6981776"/>
              <a:gd name="connsiteY6" fmla="*/ 904875 h 4776427"/>
              <a:gd name="connsiteX7" fmla="*/ 6981270 w 6981776"/>
              <a:gd name="connsiteY7" fmla="*/ 0 h 4776427"/>
              <a:gd name="connsiteX8" fmla="*/ 6981776 w 6981776"/>
              <a:gd name="connsiteY8" fmla="*/ 1240082 h 4776427"/>
              <a:gd name="connsiteX9" fmla="*/ 6652658 w 6981776"/>
              <a:gd name="connsiteY9" fmla="*/ 1152525 h 4776427"/>
              <a:gd name="connsiteX10" fmla="*/ 5892180 w 6981776"/>
              <a:gd name="connsiteY10" fmla="*/ 2119248 h 4776427"/>
              <a:gd name="connsiteX11" fmla="*/ 4917520 w 6981776"/>
              <a:gd name="connsiteY11" fmla="*/ 3040063 h 4776427"/>
              <a:gd name="connsiteX12" fmla="*/ 3907870 w 6981776"/>
              <a:gd name="connsiteY12" fmla="*/ 3792538 h 4776427"/>
              <a:gd name="connsiteX13" fmla="*/ 2483870 w 6981776"/>
              <a:gd name="connsiteY13" fmla="*/ 4470993 h 4776427"/>
              <a:gd name="connsiteX14" fmla="*/ 1454021 w 6981776"/>
              <a:gd name="connsiteY14" fmla="*/ 4776427 h 4776427"/>
              <a:gd name="connsiteX15" fmla="*/ 0 w 6981776"/>
              <a:gd name="connsiteY15" fmla="*/ 4097337 h 477642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  <a:gd name="connsiteX0" fmla="*/ 0 w 6981776"/>
              <a:gd name="connsiteY0" fmla="*/ 4097337 h 4837667"/>
              <a:gd name="connsiteX1" fmla="*/ 963057 w 6981776"/>
              <a:gd name="connsiteY1" fmla="*/ 3889375 h 4837667"/>
              <a:gd name="connsiteX2" fmla="*/ 2755345 w 6981776"/>
              <a:gd name="connsiteY2" fmla="*/ 3440113 h 4837667"/>
              <a:gd name="connsiteX3" fmla="*/ 4174570 w 6981776"/>
              <a:gd name="connsiteY3" fmla="*/ 2754313 h 4837667"/>
              <a:gd name="connsiteX4" fmla="*/ 5317570 w 6981776"/>
              <a:gd name="connsiteY4" fmla="*/ 1925638 h 4837667"/>
              <a:gd name="connsiteX5" fmla="*/ 6162157 w 6981776"/>
              <a:gd name="connsiteY5" fmla="*/ 1001546 h 4837667"/>
              <a:gd name="connsiteX6" fmla="*/ 5766833 w 6981776"/>
              <a:gd name="connsiteY6" fmla="*/ 904875 h 4837667"/>
              <a:gd name="connsiteX7" fmla="*/ 6981270 w 6981776"/>
              <a:gd name="connsiteY7" fmla="*/ 0 h 4837667"/>
              <a:gd name="connsiteX8" fmla="*/ 6981776 w 6981776"/>
              <a:gd name="connsiteY8" fmla="*/ 1240082 h 4837667"/>
              <a:gd name="connsiteX9" fmla="*/ 6652658 w 6981776"/>
              <a:gd name="connsiteY9" fmla="*/ 1152525 h 4837667"/>
              <a:gd name="connsiteX10" fmla="*/ 5892180 w 6981776"/>
              <a:gd name="connsiteY10" fmla="*/ 2119248 h 4837667"/>
              <a:gd name="connsiteX11" fmla="*/ 4917520 w 6981776"/>
              <a:gd name="connsiteY11" fmla="*/ 3040063 h 4837667"/>
              <a:gd name="connsiteX12" fmla="*/ 3907870 w 6981776"/>
              <a:gd name="connsiteY12" fmla="*/ 3792538 h 4837667"/>
              <a:gd name="connsiteX13" fmla="*/ 2483870 w 6981776"/>
              <a:gd name="connsiteY13" fmla="*/ 4470993 h 4837667"/>
              <a:gd name="connsiteX14" fmla="*/ 1486856 w 6981776"/>
              <a:gd name="connsiteY14" fmla="*/ 4837667 h 4837667"/>
              <a:gd name="connsiteX15" fmla="*/ 0 w 6981776"/>
              <a:gd name="connsiteY15" fmla="*/ 4097337 h 48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1776" h="4837667">
                <a:moveTo>
                  <a:pt x="0" y="4097337"/>
                </a:moveTo>
                <a:cubicBezTo>
                  <a:pt x="308238" y="4047781"/>
                  <a:pt x="503833" y="3998912"/>
                  <a:pt x="963057" y="3889375"/>
                </a:cubicBezTo>
                <a:cubicBezTo>
                  <a:pt x="1422281" y="3779838"/>
                  <a:pt x="2220093" y="3629290"/>
                  <a:pt x="2755345" y="3440113"/>
                </a:cubicBezTo>
                <a:cubicBezTo>
                  <a:pt x="3290597" y="3250936"/>
                  <a:pt x="3747532" y="3006726"/>
                  <a:pt x="4174570" y="2754313"/>
                </a:cubicBezTo>
                <a:cubicBezTo>
                  <a:pt x="4601608" y="2501900"/>
                  <a:pt x="4986305" y="2217766"/>
                  <a:pt x="5317570" y="1925638"/>
                </a:cubicBezTo>
                <a:cubicBezTo>
                  <a:pt x="5648835" y="1633510"/>
                  <a:pt x="6087280" y="1144686"/>
                  <a:pt x="6162157" y="1001546"/>
                </a:cubicBezTo>
                <a:lnTo>
                  <a:pt x="5766833" y="904875"/>
                </a:lnTo>
                <a:lnTo>
                  <a:pt x="6981270" y="0"/>
                </a:lnTo>
                <a:cubicBezTo>
                  <a:pt x="6981439" y="413361"/>
                  <a:pt x="6981607" y="826721"/>
                  <a:pt x="6981776" y="1240082"/>
                </a:cubicBezTo>
                <a:lnTo>
                  <a:pt x="6652658" y="1152525"/>
                </a:lnTo>
                <a:cubicBezTo>
                  <a:pt x="6471143" y="1327933"/>
                  <a:pt x="6181370" y="1804658"/>
                  <a:pt x="5892180" y="2119248"/>
                </a:cubicBezTo>
                <a:cubicBezTo>
                  <a:pt x="5602990" y="2433838"/>
                  <a:pt x="5248238" y="2761181"/>
                  <a:pt x="4917520" y="3040063"/>
                </a:cubicBezTo>
                <a:cubicBezTo>
                  <a:pt x="4586802" y="3318945"/>
                  <a:pt x="4313478" y="3554050"/>
                  <a:pt x="3907870" y="3792538"/>
                </a:cubicBezTo>
                <a:cubicBezTo>
                  <a:pt x="3502262" y="4031026"/>
                  <a:pt x="2829680" y="4326339"/>
                  <a:pt x="2483870" y="4470993"/>
                </a:cubicBezTo>
                <a:cubicBezTo>
                  <a:pt x="2124470" y="4604972"/>
                  <a:pt x="1771688" y="4758607"/>
                  <a:pt x="1486856" y="4837667"/>
                </a:cubicBezTo>
                <a:cubicBezTo>
                  <a:pt x="1139906" y="4712542"/>
                  <a:pt x="199717" y="4210647"/>
                  <a:pt x="0" y="4097337"/>
                </a:cubicBezTo>
                <a:close/>
              </a:path>
            </a:pathLst>
          </a:custGeom>
          <a:gradFill>
            <a:gsLst>
              <a:gs pos="0">
                <a:schemeClr val="bg1">
                  <a:lumMod val="95000"/>
                </a:schemeClr>
              </a:gs>
              <a:gs pos="8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16200000" scaled="0"/>
          </a:gradFill>
          <a:ln>
            <a:noFill/>
          </a:ln>
          <a:effectLst>
            <a:outerShdw blurRad="25400" dist="38100" dir="2700000" algn="tl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그룹 12"/>
          <p:cNvGrpSpPr>
            <a:grpSpLocks/>
          </p:cNvGrpSpPr>
          <p:nvPr/>
        </p:nvGrpSpPr>
        <p:grpSpPr bwMode="auto">
          <a:xfrm>
            <a:off x="3688035" y="4058196"/>
            <a:ext cx="2832295" cy="1400499"/>
            <a:chOff x="3086100" y="4065588"/>
            <a:chExt cx="3448050" cy="1704975"/>
          </a:xfrm>
        </p:grpSpPr>
        <p:sp>
          <p:nvSpPr>
            <p:cNvPr id="38" name="자유형 13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자유형 14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80000">
                  <a:schemeClr val="accent1">
                    <a:lumMod val="20000"/>
                    <a:lumOff val="80000"/>
                  </a:schemeClr>
                </a:gs>
                <a:gs pos="100000">
                  <a:schemeClr val="bg1"/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0" name="그룹 15"/>
          <p:cNvGrpSpPr>
            <a:grpSpLocks/>
          </p:cNvGrpSpPr>
          <p:nvPr/>
        </p:nvGrpSpPr>
        <p:grpSpPr bwMode="auto">
          <a:xfrm>
            <a:off x="4723413" y="3503994"/>
            <a:ext cx="2832295" cy="1400499"/>
            <a:chOff x="3086100" y="4065588"/>
            <a:chExt cx="3448050" cy="1704975"/>
          </a:xfrm>
        </p:grpSpPr>
        <p:sp>
          <p:nvSpPr>
            <p:cNvPr id="41" name="자유형 16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/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17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8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3" name="그룹 18"/>
          <p:cNvGrpSpPr>
            <a:grpSpLocks/>
          </p:cNvGrpSpPr>
          <p:nvPr/>
        </p:nvGrpSpPr>
        <p:grpSpPr bwMode="auto">
          <a:xfrm>
            <a:off x="5610135" y="2801137"/>
            <a:ext cx="2832295" cy="1400499"/>
            <a:chOff x="3086100" y="4065588"/>
            <a:chExt cx="3448050" cy="1704975"/>
          </a:xfrm>
        </p:grpSpPr>
        <p:sp>
          <p:nvSpPr>
            <p:cNvPr id="44" name="자유형 19"/>
            <p:cNvSpPr/>
            <p:nvPr/>
          </p:nvSpPr>
          <p:spPr>
            <a:xfrm>
              <a:off x="6000750" y="4989513"/>
              <a:ext cx="533400" cy="781050"/>
            </a:xfrm>
            <a:custGeom>
              <a:avLst/>
              <a:gdLst>
                <a:gd name="connsiteX0" fmla="*/ 0 w 900100"/>
                <a:gd name="connsiteY0" fmla="*/ 646848 h 646848"/>
                <a:gd name="connsiteX1" fmla="*/ 450050 w 900100"/>
                <a:gd name="connsiteY1" fmla="*/ 0 h 646848"/>
                <a:gd name="connsiteX2" fmla="*/ 900100 w 900100"/>
                <a:gd name="connsiteY2" fmla="*/ 646848 h 646848"/>
                <a:gd name="connsiteX3" fmla="*/ 0 w 900100"/>
                <a:gd name="connsiteY3" fmla="*/ 646848 h 646848"/>
                <a:gd name="connsiteX0" fmla="*/ 0 w 900100"/>
                <a:gd name="connsiteY0" fmla="*/ 571500 h 571500"/>
                <a:gd name="connsiteX1" fmla="*/ 842975 w 900100"/>
                <a:gd name="connsiteY1" fmla="*/ 0 h 571500"/>
                <a:gd name="connsiteX2" fmla="*/ 900100 w 900100"/>
                <a:gd name="connsiteY2" fmla="*/ 571500 h 571500"/>
                <a:gd name="connsiteX3" fmla="*/ 0 w 900100"/>
                <a:gd name="connsiteY3" fmla="*/ 571500 h 571500"/>
                <a:gd name="connsiteX0" fmla="*/ 0 w 1062050"/>
                <a:gd name="connsiteY0" fmla="*/ 571500 h 571500"/>
                <a:gd name="connsiteX1" fmla="*/ 842975 w 1062050"/>
                <a:gd name="connsiteY1" fmla="*/ 0 h 571500"/>
                <a:gd name="connsiteX2" fmla="*/ 1062050 w 1062050"/>
                <a:gd name="connsiteY2" fmla="*/ 571500 h 571500"/>
                <a:gd name="connsiteX3" fmla="*/ 0 w 1062050"/>
                <a:gd name="connsiteY3" fmla="*/ 571500 h 571500"/>
                <a:gd name="connsiteX0" fmla="*/ 0 w 533400"/>
                <a:gd name="connsiteY0" fmla="*/ 781050 h 781050"/>
                <a:gd name="connsiteX1" fmla="*/ 314325 w 533400"/>
                <a:gd name="connsiteY1" fmla="*/ 0 h 781050"/>
                <a:gd name="connsiteX2" fmla="*/ 533400 w 533400"/>
                <a:gd name="connsiteY2" fmla="*/ 571500 h 781050"/>
                <a:gd name="connsiteX3" fmla="*/ 0 w 533400"/>
                <a:gd name="connsiteY3" fmla="*/ 781050 h 781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3400" h="781050">
                  <a:moveTo>
                    <a:pt x="0" y="781050"/>
                  </a:moveTo>
                  <a:lnTo>
                    <a:pt x="314325" y="0"/>
                  </a:lnTo>
                  <a:lnTo>
                    <a:pt x="533400" y="571500"/>
                  </a:lnTo>
                  <a:lnTo>
                    <a:pt x="0" y="781050"/>
                  </a:ln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80000">
                  <a:schemeClr val="accent1">
                    <a:lumMod val="7500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자유형 20"/>
            <p:cNvSpPr/>
            <p:nvPr/>
          </p:nvSpPr>
          <p:spPr>
            <a:xfrm>
              <a:off x="3086100" y="4065588"/>
              <a:ext cx="3228975" cy="1704975"/>
            </a:xfrm>
            <a:custGeom>
              <a:avLst/>
              <a:gdLst>
                <a:gd name="connsiteX0" fmla="*/ 0 w 2925325"/>
                <a:gd name="connsiteY0" fmla="*/ 0 h 945105"/>
                <a:gd name="connsiteX1" fmla="*/ 2925325 w 2925325"/>
                <a:gd name="connsiteY1" fmla="*/ 0 h 945105"/>
                <a:gd name="connsiteX2" fmla="*/ 2925325 w 2925325"/>
                <a:gd name="connsiteY2" fmla="*/ 945105 h 945105"/>
                <a:gd name="connsiteX3" fmla="*/ 0 w 2925325"/>
                <a:gd name="connsiteY3" fmla="*/ 945105 h 945105"/>
                <a:gd name="connsiteX4" fmla="*/ 0 w 2925325"/>
                <a:gd name="connsiteY4" fmla="*/ 0 h 945105"/>
                <a:gd name="connsiteX0" fmla="*/ 0 w 3048930"/>
                <a:gd name="connsiteY0" fmla="*/ 0 h 1531473"/>
                <a:gd name="connsiteX1" fmla="*/ 2925325 w 3048930"/>
                <a:gd name="connsiteY1" fmla="*/ 0 h 1531473"/>
                <a:gd name="connsiteX2" fmla="*/ 3048930 w 3048930"/>
                <a:gd name="connsiteY2" fmla="*/ 1531473 h 1531473"/>
                <a:gd name="connsiteX3" fmla="*/ 0 w 3048930"/>
                <a:gd name="connsiteY3" fmla="*/ 945105 h 1531473"/>
                <a:gd name="connsiteX4" fmla="*/ 0 w 3048930"/>
                <a:gd name="connsiteY4" fmla="*/ 0 h 1531473"/>
                <a:gd name="connsiteX0" fmla="*/ 0 w 3363254"/>
                <a:gd name="connsiteY0" fmla="*/ 0 h 1531473"/>
                <a:gd name="connsiteX1" fmla="*/ 3363254 w 3363254"/>
                <a:gd name="connsiteY1" fmla="*/ 750423 h 1531473"/>
                <a:gd name="connsiteX2" fmla="*/ 3048930 w 3363254"/>
                <a:gd name="connsiteY2" fmla="*/ 1531473 h 1531473"/>
                <a:gd name="connsiteX3" fmla="*/ 0 w 3363254"/>
                <a:gd name="connsiteY3" fmla="*/ 945105 h 1531473"/>
                <a:gd name="connsiteX4" fmla="*/ 0 w 3363254"/>
                <a:gd name="connsiteY4" fmla="*/ 0 h 1531473"/>
                <a:gd name="connsiteX0" fmla="*/ 372404 w 3363254"/>
                <a:gd name="connsiteY0" fmla="*/ 0 h 1704975"/>
                <a:gd name="connsiteX1" fmla="*/ 3363254 w 3363254"/>
                <a:gd name="connsiteY1" fmla="*/ 923925 h 1704975"/>
                <a:gd name="connsiteX2" fmla="*/ 3048930 w 3363254"/>
                <a:gd name="connsiteY2" fmla="*/ 1704975 h 1704975"/>
                <a:gd name="connsiteX3" fmla="*/ 0 w 3363254"/>
                <a:gd name="connsiteY3" fmla="*/ 1118607 h 1704975"/>
                <a:gd name="connsiteX4" fmla="*/ 372404 w 3363254"/>
                <a:gd name="connsiteY4" fmla="*/ 0 h 1704975"/>
                <a:gd name="connsiteX0" fmla="*/ 238125 w 3228975"/>
                <a:gd name="connsiteY0" fmla="*/ 0 h 1704975"/>
                <a:gd name="connsiteX1" fmla="*/ 3228975 w 3228975"/>
                <a:gd name="connsiteY1" fmla="*/ 923925 h 1704975"/>
                <a:gd name="connsiteX2" fmla="*/ 2914651 w 3228975"/>
                <a:gd name="connsiteY2" fmla="*/ 1704975 h 1704975"/>
                <a:gd name="connsiteX3" fmla="*/ 0 w 3228975"/>
                <a:gd name="connsiteY3" fmla="*/ 762000 h 1704975"/>
                <a:gd name="connsiteX4" fmla="*/ 238125 w 3228975"/>
                <a:gd name="connsiteY4" fmla="*/ 0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28975" h="1704975">
                  <a:moveTo>
                    <a:pt x="238125" y="0"/>
                  </a:moveTo>
                  <a:lnTo>
                    <a:pt x="3228975" y="923925"/>
                  </a:lnTo>
                  <a:lnTo>
                    <a:pt x="2914651" y="1704975"/>
                  </a:lnTo>
                  <a:lnTo>
                    <a:pt x="0" y="762000"/>
                  </a:lnTo>
                  <a:lnTo>
                    <a:pt x="238125" y="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80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직사각형 27"/>
          <p:cNvSpPr/>
          <p:nvPr/>
        </p:nvSpPr>
        <p:spPr>
          <a:xfrm rot="1040367">
            <a:off x="3994034" y="4480931"/>
            <a:ext cx="1785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ЗНАЧИМЫЙ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48" name="직사각형 28"/>
          <p:cNvSpPr/>
          <p:nvPr/>
        </p:nvSpPr>
        <p:spPr>
          <a:xfrm rot="1040367">
            <a:off x="4813621" y="3962153"/>
            <a:ext cx="2408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ПРИОРИТЕТНЫЙ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49" name="직사각형 29"/>
          <p:cNvSpPr/>
          <p:nvPr/>
        </p:nvSpPr>
        <p:spPr>
          <a:xfrm rot="1040367">
            <a:off x="5656482" y="3239444"/>
            <a:ext cx="25040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СТРАТЕГИЧЕСКИЙ</a:t>
            </a:r>
            <a:endParaRPr lang="ko-KR" altLang="en-US" sz="2400" b="1" dirty="0">
              <a:cs typeface="Arial" pitchFamily="34" charset="0"/>
            </a:endParaRPr>
          </a:p>
        </p:txBody>
      </p:sp>
      <p:sp>
        <p:nvSpPr>
          <p:cNvPr id="51" name="자유형 31"/>
          <p:cNvSpPr/>
          <p:nvPr/>
        </p:nvSpPr>
        <p:spPr bwMode="auto">
          <a:xfrm>
            <a:off x="5399682" y="4564415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자유형 32"/>
          <p:cNvSpPr/>
          <p:nvPr/>
        </p:nvSpPr>
        <p:spPr bwMode="auto">
          <a:xfrm>
            <a:off x="6443184" y="3995780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자유형 33"/>
          <p:cNvSpPr/>
          <p:nvPr/>
        </p:nvSpPr>
        <p:spPr bwMode="auto">
          <a:xfrm>
            <a:off x="7331139" y="3301655"/>
            <a:ext cx="896342" cy="698049"/>
          </a:xfrm>
          <a:custGeom>
            <a:avLst/>
            <a:gdLst>
              <a:gd name="connsiteX0" fmla="*/ 0 w 2925325"/>
              <a:gd name="connsiteY0" fmla="*/ 0 h 945105"/>
              <a:gd name="connsiteX1" fmla="*/ 2925325 w 2925325"/>
              <a:gd name="connsiteY1" fmla="*/ 0 h 945105"/>
              <a:gd name="connsiteX2" fmla="*/ 2925325 w 2925325"/>
              <a:gd name="connsiteY2" fmla="*/ 945105 h 945105"/>
              <a:gd name="connsiteX3" fmla="*/ 0 w 2925325"/>
              <a:gd name="connsiteY3" fmla="*/ 945105 h 945105"/>
              <a:gd name="connsiteX4" fmla="*/ 0 w 2925325"/>
              <a:gd name="connsiteY4" fmla="*/ 0 h 945105"/>
              <a:gd name="connsiteX0" fmla="*/ 0 w 3048930"/>
              <a:gd name="connsiteY0" fmla="*/ 0 h 1531473"/>
              <a:gd name="connsiteX1" fmla="*/ 2925325 w 3048930"/>
              <a:gd name="connsiteY1" fmla="*/ 0 h 1531473"/>
              <a:gd name="connsiteX2" fmla="*/ 3048930 w 3048930"/>
              <a:gd name="connsiteY2" fmla="*/ 1531473 h 1531473"/>
              <a:gd name="connsiteX3" fmla="*/ 0 w 3048930"/>
              <a:gd name="connsiteY3" fmla="*/ 945105 h 1531473"/>
              <a:gd name="connsiteX4" fmla="*/ 0 w 3048930"/>
              <a:gd name="connsiteY4" fmla="*/ 0 h 1531473"/>
              <a:gd name="connsiteX0" fmla="*/ 0 w 3363254"/>
              <a:gd name="connsiteY0" fmla="*/ 0 h 1531473"/>
              <a:gd name="connsiteX1" fmla="*/ 3363254 w 3363254"/>
              <a:gd name="connsiteY1" fmla="*/ 750423 h 1531473"/>
              <a:gd name="connsiteX2" fmla="*/ 3048930 w 3363254"/>
              <a:gd name="connsiteY2" fmla="*/ 1531473 h 1531473"/>
              <a:gd name="connsiteX3" fmla="*/ 0 w 3363254"/>
              <a:gd name="connsiteY3" fmla="*/ 945105 h 1531473"/>
              <a:gd name="connsiteX4" fmla="*/ 0 w 3363254"/>
              <a:gd name="connsiteY4" fmla="*/ 0 h 1531473"/>
              <a:gd name="connsiteX0" fmla="*/ 372404 w 3363254"/>
              <a:gd name="connsiteY0" fmla="*/ 0 h 1704975"/>
              <a:gd name="connsiteX1" fmla="*/ 3363254 w 3363254"/>
              <a:gd name="connsiteY1" fmla="*/ 923925 h 1704975"/>
              <a:gd name="connsiteX2" fmla="*/ 3048930 w 3363254"/>
              <a:gd name="connsiteY2" fmla="*/ 1704975 h 1704975"/>
              <a:gd name="connsiteX3" fmla="*/ 0 w 3363254"/>
              <a:gd name="connsiteY3" fmla="*/ 1118607 h 1704975"/>
              <a:gd name="connsiteX4" fmla="*/ 372404 w 3363254"/>
              <a:gd name="connsiteY4" fmla="*/ 0 h 1704975"/>
              <a:gd name="connsiteX0" fmla="*/ 238125 w 3228975"/>
              <a:gd name="connsiteY0" fmla="*/ 0 h 1704975"/>
              <a:gd name="connsiteX1" fmla="*/ 3228975 w 3228975"/>
              <a:gd name="connsiteY1" fmla="*/ 923925 h 1704975"/>
              <a:gd name="connsiteX2" fmla="*/ 2914651 w 3228975"/>
              <a:gd name="connsiteY2" fmla="*/ 1704975 h 1704975"/>
              <a:gd name="connsiteX3" fmla="*/ 0 w 3228975"/>
              <a:gd name="connsiteY3" fmla="*/ 762000 h 1704975"/>
              <a:gd name="connsiteX4" fmla="*/ 238125 w 3228975"/>
              <a:gd name="connsiteY4" fmla="*/ 0 h 1704975"/>
              <a:gd name="connsiteX0" fmla="*/ -1 w 2990849"/>
              <a:gd name="connsiteY0" fmla="*/ 0 h 1704975"/>
              <a:gd name="connsiteX1" fmla="*/ 2990849 w 2990849"/>
              <a:gd name="connsiteY1" fmla="*/ 923925 h 1704975"/>
              <a:gd name="connsiteX2" fmla="*/ 2676525 w 2990849"/>
              <a:gd name="connsiteY2" fmla="*/ 1704975 h 1704975"/>
              <a:gd name="connsiteX3" fmla="*/ -1 w 2990849"/>
              <a:gd name="connsiteY3" fmla="*/ 0 h 1704975"/>
              <a:gd name="connsiteX0" fmla="*/ 0 w 2990850"/>
              <a:gd name="connsiteY0" fmla="*/ 0 h 1704975"/>
              <a:gd name="connsiteX1" fmla="*/ 2990850 w 2990850"/>
              <a:gd name="connsiteY1" fmla="*/ 923925 h 1704975"/>
              <a:gd name="connsiteX2" fmla="*/ 2676526 w 2990850"/>
              <a:gd name="connsiteY2" fmla="*/ 1704975 h 1704975"/>
              <a:gd name="connsiteX3" fmla="*/ 0 w 2990850"/>
              <a:gd name="connsiteY3" fmla="*/ 0 h 1704975"/>
              <a:gd name="connsiteX0" fmla="*/ 0 w 2990850"/>
              <a:gd name="connsiteY0" fmla="*/ 0 h 1704975"/>
              <a:gd name="connsiteX1" fmla="*/ 1336814 w 2990850"/>
              <a:gd name="connsiteY1" fmla="*/ 416852 h 1704975"/>
              <a:gd name="connsiteX2" fmla="*/ 2990850 w 2990850"/>
              <a:gd name="connsiteY2" fmla="*/ 923925 h 1704975"/>
              <a:gd name="connsiteX3" fmla="*/ 2676526 w 2990850"/>
              <a:gd name="connsiteY3" fmla="*/ 1704975 h 1704975"/>
              <a:gd name="connsiteX4" fmla="*/ 0 w 2990850"/>
              <a:gd name="connsiteY4" fmla="*/ 0 h 1704975"/>
              <a:gd name="connsiteX0" fmla="*/ 1392099 w 1706423"/>
              <a:gd name="connsiteY0" fmla="*/ 1288123 h 1288123"/>
              <a:gd name="connsiteX1" fmla="*/ 52387 w 1706423"/>
              <a:gd name="connsiteY1" fmla="*/ 0 h 1288123"/>
              <a:gd name="connsiteX2" fmla="*/ 1706423 w 1706423"/>
              <a:gd name="connsiteY2" fmla="*/ 507073 h 1288123"/>
              <a:gd name="connsiteX3" fmla="*/ 1392099 w 1706423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  <a:gd name="connsiteX0" fmla="*/ 1339712 w 1654036"/>
              <a:gd name="connsiteY0" fmla="*/ 1288123 h 1288123"/>
              <a:gd name="connsiteX1" fmla="*/ 0 w 1654036"/>
              <a:gd name="connsiteY1" fmla="*/ 0 h 1288123"/>
              <a:gd name="connsiteX2" fmla="*/ 1654036 w 1654036"/>
              <a:gd name="connsiteY2" fmla="*/ 507073 h 1288123"/>
              <a:gd name="connsiteX3" fmla="*/ 1339712 w 1654036"/>
              <a:gd name="connsiteY3" fmla="*/ 1288123 h 1288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4036" h="1288123">
                <a:moveTo>
                  <a:pt x="1339712" y="1288123"/>
                </a:moveTo>
                <a:cubicBezTo>
                  <a:pt x="1211266" y="503810"/>
                  <a:pt x="1096523" y="498616"/>
                  <a:pt x="0" y="0"/>
                </a:cubicBezTo>
                <a:lnTo>
                  <a:pt x="1654036" y="507073"/>
                </a:lnTo>
                <a:lnTo>
                  <a:pt x="1339712" y="128812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115"/>
          <p:cNvSpPr txBox="1">
            <a:spLocks noChangeArrowheads="1"/>
          </p:cNvSpPr>
          <p:nvPr/>
        </p:nvSpPr>
        <p:spPr bwMode="auto">
          <a:xfrm>
            <a:off x="644697" y="3109652"/>
            <a:ext cx="24871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휴먼둥근헤드라인" pitchFamily="18" charset="-127"/>
                <a:cs typeface="Arial" pitchFamily="34" charset="0"/>
              </a:rPr>
              <a:t>3</a:t>
            </a:r>
          </a:p>
          <a:p>
            <a:pPr algn="ctr"/>
            <a:r>
              <a:rPr lang="ru-RU" altLang="ko-K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휴먼둥근헤드라인" pitchFamily="18" charset="-127"/>
                <a:cs typeface="Arial" pitchFamily="34" charset="0"/>
              </a:rPr>
              <a:t>вида проектов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휴먼둥근헤드라인" pitchFamily="18" charset="-127"/>
              <a:cs typeface="Arial" pitchFamily="34" charset="0"/>
            </a:endParaRPr>
          </a:p>
        </p:txBody>
      </p:sp>
      <p:grpSp>
        <p:nvGrpSpPr>
          <p:cNvPr id="34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rgbClr val="FF0000"/>
          </a:solidFill>
          <a:effectLst/>
        </p:grpSpPr>
        <p:sp>
          <p:nvSpPr>
            <p:cNvPr id="35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927830" y="1556792"/>
            <a:ext cx="1627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57"/>
          <p:cNvSpPr/>
          <p:nvPr/>
        </p:nvSpPr>
        <p:spPr bwMode="auto">
          <a:xfrm>
            <a:off x="1259632" y="2906615"/>
            <a:ext cx="3058311" cy="3555303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1317419" y="2924944"/>
            <a:ext cx="288032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Регистрация юридического лица в Московской области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Реализация проекта в Московской области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Заключение соглашения с Правительством Московской области</a:t>
            </a:r>
            <a:endParaRPr lang="en-US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</p:txBody>
      </p:sp>
      <p:sp>
        <p:nvSpPr>
          <p:cNvPr id="7" name="직사각형 57"/>
          <p:cNvSpPr/>
          <p:nvPr/>
        </p:nvSpPr>
        <p:spPr bwMode="auto">
          <a:xfrm>
            <a:off x="1259632" y="2069429"/>
            <a:ext cx="3058311" cy="779304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직사각형 57"/>
          <p:cNvSpPr/>
          <p:nvPr/>
        </p:nvSpPr>
        <p:spPr bwMode="auto">
          <a:xfrm>
            <a:off x="4958572" y="2906614"/>
            <a:ext cx="3058311" cy="3555303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직사각형 57"/>
          <p:cNvSpPr/>
          <p:nvPr/>
        </p:nvSpPr>
        <p:spPr bwMode="auto">
          <a:xfrm>
            <a:off x="4958572" y="2069429"/>
            <a:ext cx="3058311" cy="779304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자유형 36"/>
          <p:cNvSpPr/>
          <p:nvPr/>
        </p:nvSpPr>
        <p:spPr>
          <a:xfrm>
            <a:off x="1432148" y="2060848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1832073" y="2285454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УСЛОВИЯ</a:t>
            </a:r>
            <a:endParaRPr lang="en-US" altLang="ko-K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2" name="자유형 37"/>
          <p:cNvSpPr/>
          <p:nvPr/>
        </p:nvSpPr>
        <p:spPr>
          <a:xfrm>
            <a:off x="5126310" y="2060848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38"/>
          <p:cNvSpPr txBox="1">
            <a:spLocks noChangeArrowheads="1"/>
          </p:cNvSpPr>
          <p:nvPr/>
        </p:nvSpPr>
        <p:spPr bwMode="auto">
          <a:xfrm>
            <a:off x="5526236" y="2285454"/>
            <a:ext cx="207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ДОКУМЕНТЫ</a:t>
            </a:r>
            <a:endParaRPr lang="en-US" altLang="ko-K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4989827" y="2965008"/>
            <a:ext cx="295232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Инвестиционная декларация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Бизнес-план и финансовая модель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Учредительные документы организации-инициатора проекта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Подтверждение положительной финансово-экономической деятельности инициатора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grpSp>
        <p:nvGrpSpPr>
          <p:cNvPr id="20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rgbClr val="FF0000"/>
          </a:solidFill>
          <a:effectLst/>
        </p:grpSpPr>
        <p:sp>
          <p:nvSpPr>
            <p:cNvPr id="21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927830" y="1556792"/>
            <a:ext cx="1627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26.15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grpSp>
        <p:nvGrpSpPr>
          <p:cNvPr id="18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rgbClr val="FF0000"/>
          </a:solidFill>
          <a:effectLst/>
        </p:grpSpPr>
        <p:sp>
          <p:nvSpPr>
            <p:cNvPr id="19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927830" y="1556792"/>
            <a:ext cx="47255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26.15</a:t>
            </a:r>
          </a:p>
          <a:p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Для субъектов малого предпринимательства</a:t>
            </a:r>
            <a:endParaRPr lang="ru-RU" b="1" dirty="0">
              <a:solidFill>
                <a:prstClr val="black"/>
              </a:solidFill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5508392" y="2348880"/>
            <a:ext cx="2808024" cy="4464496"/>
            <a:chOff x="827872" y="2276872"/>
            <a:chExt cx="2808024" cy="4464496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187624" y="2276872"/>
              <a:ext cx="244827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Для отраслей: офисные </a:t>
              </a:r>
            </a:p>
            <a:p>
              <a:r>
                <a:rPr lang="ru-RU" sz="1600" dirty="0" smtClean="0">
                  <a:solidFill>
                    <a:prstClr val="white"/>
                  </a:solidFill>
                  <a:cs typeface="Arial" panose="020B0604020202020204" pitchFamily="34" charset="0"/>
                </a:rPr>
                <a:t>центры, гостиницы</a:t>
              </a:r>
              <a:endParaRPr lang="ru-RU" sz="1600" dirty="0">
                <a:solidFill>
                  <a:prstClr val="black"/>
                </a:solidFill>
              </a:endParaRPr>
            </a:p>
          </p:txBody>
        </p:sp>
        <p:grpSp>
          <p:nvGrpSpPr>
            <p:cNvPr id="35" name="Группа 33"/>
            <p:cNvGrpSpPr/>
            <p:nvPr/>
          </p:nvGrpSpPr>
          <p:grpSpPr>
            <a:xfrm>
              <a:off x="827872" y="3141368"/>
              <a:ext cx="2592000" cy="3600000"/>
              <a:chOff x="5499945" y="2692972"/>
              <a:chExt cx="2691770" cy="3807198"/>
            </a:xfrm>
          </p:grpSpPr>
          <p:sp>
            <p:nvSpPr>
              <p:cNvPr id="36" name="모서리가 둥근 직사각형 4"/>
              <p:cNvSpPr/>
              <p:nvPr/>
            </p:nvSpPr>
            <p:spPr>
              <a:xfrm>
                <a:off x="5499945" y="2692972"/>
                <a:ext cx="2691770" cy="3807198"/>
              </a:xfrm>
              <a:prstGeom prst="roundRect">
                <a:avLst>
                  <a:gd name="adj" fmla="val 3136"/>
                </a:avLst>
              </a:prstGeom>
              <a:gradFill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모서리가 둥근 직사각형 9"/>
              <p:cNvSpPr/>
              <p:nvPr/>
            </p:nvSpPr>
            <p:spPr>
              <a:xfrm>
                <a:off x="5624664" y="3306644"/>
                <a:ext cx="2495044" cy="2952328"/>
              </a:xfrm>
              <a:prstGeom prst="roundRect">
                <a:avLst>
                  <a:gd name="adj" fmla="val 6545"/>
                </a:avLst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TextBox 37"/>
              <p:cNvSpPr txBox="1">
                <a:spLocks noChangeArrowheads="1"/>
              </p:cNvSpPr>
              <p:nvPr/>
            </p:nvSpPr>
            <p:spPr bwMode="auto">
              <a:xfrm>
                <a:off x="5603256" y="2827762"/>
                <a:ext cx="2542510" cy="423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ru-RU" altLang="ko-KR" sz="20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ПРИОРИТЕТНЫЙ</a:t>
                </a:r>
                <a:endParaRPr lang="en-US" altLang="ko-KR" sz="2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  <p:sp>
            <p:nvSpPr>
              <p:cNvPr id="39" name="TextBox 38"/>
              <p:cNvSpPr txBox="1">
                <a:spLocks noChangeArrowheads="1"/>
              </p:cNvSpPr>
              <p:nvPr/>
            </p:nvSpPr>
            <p:spPr bwMode="auto">
              <a:xfrm>
                <a:off x="5652121" y="3403826"/>
                <a:ext cx="2448271" cy="2308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altLang="ko-KR" sz="16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itchFamily="34" charset="0"/>
                  </a:rPr>
                  <a:t>Инвестиции: </a:t>
                </a:r>
                <a:r>
                  <a:rPr lang="ru-RU" altLang="ko-KR" sz="16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itchFamily="34" charset="0"/>
                  </a:rPr>
                  <a:t>от 50 </a:t>
                </a:r>
                <a:r>
                  <a:rPr lang="ru-RU" altLang="ko-KR" sz="1600" dirty="0" err="1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itchFamily="34" charset="0"/>
                  </a:rPr>
                  <a:t>млн</a:t>
                </a:r>
                <a:r>
                  <a:rPr lang="ru-RU" altLang="ko-KR" sz="16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itchFamily="34" charset="0"/>
                  </a:rPr>
                  <a:t> рублей</a:t>
                </a:r>
              </a:p>
              <a:p>
                <a:pPr>
                  <a:defRPr/>
                </a:pPr>
                <a:endParaRPr lang="ru-RU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ru-RU" sz="16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anose="020B0604020202020204" pitchFamily="34" charset="0"/>
                  </a:rPr>
                  <a:t>Налог на прибыль: </a:t>
                </a:r>
              </a:p>
              <a:p>
                <a:pPr>
                  <a:defRPr/>
                </a:pPr>
                <a:r>
                  <a:rPr lang="ru-RU" sz="16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anose="020B0604020202020204" pitchFamily="34" charset="0"/>
                  </a:rPr>
                  <a:t>15,5% на 5 лет</a:t>
                </a:r>
              </a:p>
              <a:p>
                <a:pPr>
                  <a:defRPr/>
                </a:pPr>
                <a:endPara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endParaRPr>
              </a:p>
              <a:p>
                <a:pPr>
                  <a:defRPr/>
                </a:pPr>
                <a:r>
                  <a:rPr lang="ru-RU" altLang="ko-KR" sz="1600" b="1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anose="020B0604020202020204" pitchFamily="34" charset="0"/>
                  </a:rPr>
                  <a:t>Налог на имущество:</a:t>
                </a:r>
              </a:p>
              <a:p>
                <a:pPr>
                  <a:defRPr/>
                </a:pPr>
                <a:r>
                  <a:rPr lang="ru-RU" altLang="ko-KR" sz="16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anose="020B0604020202020204" pitchFamily="34" charset="0"/>
                  </a:rPr>
                  <a:t>0% - с 1-го по 3-й год</a:t>
                </a:r>
              </a:p>
              <a:p>
                <a:pPr>
                  <a:defRPr/>
                </a:pPr>
                <a:r>
                  <a:rPr lang="ru-RU" altLang="ko-KR" sz="1600" dirty="0" smtClean="0">
                    <a:solidFill>
                      <a:prstClr val="black">
                        <a:lumMod val="75000"/>
                        <a:lumOff val="25000"/>
                      </a:prstClr>
                    </a:solidFill>
                    <a:cs typeface="Arial" panose="020B0604020202020204" pitchFamily="34" charset="0"/>
                  </a:rPr>
                  <a:t>1,1% - с 4-го по 5-й год</a:t>
                </a:r>
              </a:p>
            </p:txBody>
          </p:sp>
        </p:grpSp>
      </p:grpSp>
      <p:grpSp>
        <p:nvGrpSpPr>
          <p:cNvPr id="51" name="Группа 33"/>
          <p:cNvGrpSpPr/>
          <p:nvPr/>
        </p:nvGrpSpPr>
        <p:grpSpPr>
          <a:xfrm>
            <a:off x="1115616" y="3212976"/>
            <a:ext cx="2547755" cy="3600400"/>
            <a:chOff x="5499944" y="2692972"/>
            <a:chExt cx="2691771" cy="3807198"/>
          </a:xfrm>
        </p:grpSpPr>
        <p:sp>
          <p:nvSpPr>
            <p:cNvPr id="52" name="모서리가 둥근 직사각형 4"/>
            <p:cNvSpPr/>
            <p:nvPr/>
          </p:nvSpPr>
          <p:spPr>
            <a:xfrm>
              <a:off x="5499944" y="2692972"/>
              <a:ext cx="2691770" cy="3807198"/>
            </a:xfrm>
            <a:prstGeom prst="roundRect">
              <a:avLst>
                <a:gd name="adj" fmla="val 313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모서리가 둥근 직사각형 9"/>
            <p:cNvSpPr/>
            <p:nvPr/>
          </p:nvSpPr>
          <p:spPr>
            <a:xfrm>
              <a:off x="5624664" y="3306644"/>
              <a:ext cx="2495044" cy="2952328"/>
            </a:xfrm>
            <a:prstGeom prst="roundRect">
              <a:avLst>
                <a:gd name="adj" fmla="val 6545"/>
              </a:avLst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>
              <a:spLocks noChangeArrowheads="1"/>
            </p:cNvSpPr>
            <p:nvPr/>
          </p:nvSpPr>
          <p:spPr bwMode="auto">
            <a:xfrm>
              <a:off x="5605050" y="2827763"/>
              <a:ext cx="2586665" cy="4230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altLang="ko-KR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ПРИОРИТЕТНЫЙ</a:t>
              </a:r>
              <a:endParaRPr lang="en-US" altLang="ko-K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55" name="TextBox 54"/>
            <p:cNvSpPr txBox="1">
              <a:spLocks noChangeArrowheads="1"/>
            </p:cNvSpPr>
            <p:nvPr/>
          </p:nvSpPr>
          <p:spPr bwMode="auto">
            <a:xfrm>
              <a:off x="5652121" y="3403826"/>
              <a:ext cx="2448271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Инвестиции: 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от 50 </a:t>
              </a:r>
              <a:r>
                <a:rPr lang="ru-RU" altLang="ko-KR" sz="16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млн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 рублей</a:t>
              </a:r>
            </a:p>
            <a:p>
              <a:pPr>
                <a:defRPr/>
              </a:pPr>
              <a:endPara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прибыль: </a:t>
              </a:r>
            </a:p>
            <a:p>
              <a:pPr>
                <a:defRPr/>
              </a:pPr>
              <a:r>
                <a:rPr lang="ru-RU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15,5% на 5 лет</a:t>
              </a:r>
            </a:p>
            <a:p>
              <a:pPr>
                <a:defRPr/>
              </a:pPr>
              <a:endParaRPr lang="ru-RU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имущество: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0% - 1-й год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0,5% - с 2-го по 3-й год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1,5% - с 4-го по 5-й год</a:t>
              </a:r>
            </a:p>
          </p:txBody>
        </p:sp>
      </p:grpSp>
      <p:sp>
        <p:nvSpPr>
          <p:cNvPr id="56" name="Прямоугольник 55"/>
          <p:cNvSpPr/>
          <p:nvPr/>
        </p:nvSpPr>
        <p:spPr>
          <a:xfrm>
            <a:off x="539552" y="2276872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prstClr val="white"/>
                </a:solidFill>
                <a:cs typeface="Arial" panose="020B0604020202020204" pitchFamily="34" charset="0"/>
              </a:rPr>
              <a:t>Для отраслей: здравоохранение, образование, социальные услуги, научные исследования, тепловая энергия, переработка отходов, сбор и очистка воды</a:t>
            </a:r>
            <a:endParaRPr lang="ru-RU" sz="1600" dirty="0">
              <a:solidFill>
                <a:prstClr val="black"/>
              </a:solidFill>
            </a:endParaRPr>
          </a:p>
        </p:txBody>
      </p:sp>
      <p:grpSp>
        <p:nvGrpSpPr>
          <p:cNvPr id="22" name="그룹 27"/>
          <p:cNvGrpSpPr/>
          <p:nvPr/>
        </p:nvGrpSpPr>
        <p:grpSpPr>
          <a:xfrm>
            <a:off x="161510" y="2564904"/>
            <a:ext cx="378042" cy="216024"/>
            <a:chOff x="1016605" y="5229200"/>
            <a:chExt cx="900100" cy="540060"/>
          </a:xfrm>
          <a:solidFill>
            <a:schemeClr val="bg1">
              <a:lumMod val="75000"/>
            </a:schemeClr>
          </a:solidFill>
          <a:effectLst/>
        </p:grpSpPr>
        <p:sp>
          <p:nvSpPr>
            <p:cNvPr id="23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그룹 27"/>
          <p:cNvGrpSpPr/>
          <p:nvPr/>
        </p:nvGrpSpPr>
        <p:grpSpPr>
          <a:xfrm>
            <a:off x="5508104" y="2564904"/>
            <a:ext cx="378042" cy="216024"/>
            <a:chOff x="1016605" y="5229200"/>
            <a:chExt cx="900100" cy="540060"/>
          </a:xfrm>
          <a:solidFill>
            <a:schemeClr val="bg1">
              <a:lumMod val="75000"/>
            </a:schemeClr>
          </a:solidFill>
          <a:effectLst/>
        </p:grpSpPr>
        <p:sp>
          <p:nvSpPr>
            <p:cNvPr id="26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80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grpSp>
        <p:nvGrpSpPr>
          <p:cNvPr id="2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rgbClr val="FF0000"/>
          </a:solidFill>
          <a:effectLst/>
        </p:grpSpPr>
        <p:sp>
          <p:nvSpPr>
            <p:cNvPr id="19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927830" y="1556792"/>
            <a:ext cx="4725589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26.15</a:t>
            </a:r>
          </a:p>
          <a:p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Для субъектов малого предпринимательства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2276872"/>
            <a:ext cx="7679090" cy="877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7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Для отраслей: </a:t>
            </a:r>
            <a:r>
              <a:rPr lang="ru-RU" sz="1700" dirty="0" smtClean="0">
                <a:solidFill>
                  <a:prstClr val="white"/>
                </a:solidFill>
              </a:rPr>
              <a:t>обрабатывающие производства, лесное хозяйство, рыбоводство, </a:t>
            </a:r>
          </a:p>
          <a:p>
            <a:r>
              <a:rPr lang="ru-RU" sz="1700" dirty="0" smtClean="0">
                <a:solidFill>
                  <a:prstClr val="white"/>
                </a:solidFill>
              </a:rPr>
              <a:t>производство и распределение электроэнергии и газа, транспорт и связь</a:t>
            </a:r>
          </a:p>
          <a:p>
            <a:endParaRPr lang="ru-RU" sz="17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" name="Группа 33"/>
          <p:cNvGrpSpPr/>
          <p:nvPr/>
        </p:nvGrpSpPr>
        <p:grpSpPr>
          <a:xfrm>
            <a:off x="1232158" y="2924944"/>
            <a:ext cx="2691770" cy="3807198"/>
            <a:chOff x="5499945" y="2692972"/>
            <a:chExt cx="2691770" cy="3807198"/>
          </a:xfrm>
        </p:grpSpPr>
        <p:sp>
          <p:nvSpPr>
            <p:cNvPr id="36" name="모서리가 둥근 직사각형 4"/>
            <p:cNvSpPr/>
            <p:nvPr/>
          </p:nvSpPr>
          <p:spPr>
            <a:xfrm>
              <a:off x="5499945" y="2692972"/>
              <a:ext cx="2691770" cy="3807198"/>
            </a:xfrm>
            <a:prstGeom prst="roundRect">
              <a:avLst>
                <a:gd name="adj" fmla="val 313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모서리가 둥근 직사각형 9"/>
            <p:cNvSpPr/>
            <p:nvPr/>
          </p:nvSpPr>
          <p:spPr>
            <a:xfrm>
              <a:off x="5624664" y="3306644"/>
              <a:ext cx="2495044" cy="2952328"/>
            </a:xfrm>
            <a:prstGeom prst="roundRect">
              <a:avLst>
                <a:gd name="adj" fmla="val 6545"/>
              </a:avLst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887460" y="2827762"/>
              <a:ext cx="20882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altLang="ko-KR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ПРИОРИТЕТНЫЙ</a:t>
              </a:r>
              <a:endParaRPr lang="en-US" altLang="ko-K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5652121" y="3403826"/>
              <a:ext cx="2448271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Инвестиции: 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от 100 </a:t>
              </a:r>
              <a:r>
                <a:rPr lang="ru-RU" altLang="ko-KR" sz="16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млн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 рублей</a:t>
              </a:r>
            </a:p>
            <a:p>
              <a:pPr>
                <a:defRPr/>
              </a:pPr>
              <a:endPara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прибыль: </a:t>
              </a:r>
            </a:p>
            <a:p>
              <a:pPr>
                <a:defRPr/>
              </a:pPr>
              <a:r>
                <a:rPr lang="ru-RU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15,5% на 5 лет</a:t>
              </a:r>
            </a:p>
            <a:p>
              <a:pPr>
                <a:defRPr/>
              </a:pPr>
              <a:endParaRPr lang="ru-RU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имущество: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0% - 1-й год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0,5% - со 2-го по 3-й год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1,5% - с 4-го по 5-й год</a:t>
              </a:r>
            </a:p>
          </p:txBody>
        </p:sp>
      </p:grpSp>
      <p:grpSp>
        <p:nvGrpSpPr>
          <p:cNvPr id="17" name="Группа 33"/>
          <p:cNvGrpSpPr/>
          <p:nvPr/>
        </p:nvGrpSpPr>
        <p:grpSpPr>
          <a:xfrm>
            <a:off x="5148064" y="2924944"/>
            <a:ext cx="2691770" cy="3807198"/>
            <a:chOff x="5499945" y="2692972"/>
            <a:chExt cx="2691770" cy="3807198"/>
          </a:xfrm>
        </p:grpSpPr>
        <p:sp>
          <p:nvSpPr>
            <p:cNvPr id="18" name="모서리가 둥근 직사각형 4"/>
            <p:cNvSpPr/>
            <p:nvPr/>
          </p:nvSpPr>
          <p:spPr>
            <a:xfrm>
              <a:off x="5499945" y="2692972"/>
              <a:ext cx="2691770" cy="3807198"/>
            </a:xfrm>
            <a:prstGeom prst="roundRect">
              <a:avLst>
                <a:gd name="adj" fmla="val 3136"/>
              </a:avLst>
            </a:prstGeo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모서리가 둥근 직사각형 9"/>
            <p:cNvSpPr/>
            <p:nvPr/>
          </p:nvSpPr>
          <p:spPr>
            <a:xfrm>
              <a:off x="5624664" y="3306644"/>
              <a:ext cx="2495044" cy="2952328"/>
            </a:xfrm>
            <a:prstGeom prst="roundRect">
              <a:avLst>
                <a:gd name="adj" fmla="val 6545"/>
              </a:avLst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5887460" y="2827762"/>
              <a:ext cx="208823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altLang="ko-KR" sz="2000" b="1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rPr>
                <a:t>ЗНАЧИМЫЙ</a:t>
              </a:r>
              <a:endParaRPr lang="en-US" altLang="ko-K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endParaRPr>
            </a:p>
          </p:txBody>
        </p: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5652121" y="3403826"/>
              <a:ext cx="2448271" cy="2308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Инвестиции: 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от 50 </a:t>
              </a:r>
              <a:r>
                <a:rPr lang="ru-RU" altLang="ko-KR" sz="1600" dirty="0" err="1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млн</a:t>
              </a: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itchFamily="34" charset="0"/>
                </a:rPr>
                <a:t> рублей</a:t>
              </a:r>
            </a:p>
            <a:p>
              <a:pPr>
                <a:defRPr/>
              </a:pPr>
              <a:endParaRPr lang="ru-RU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прибыль: </a:t>
              </a:r>
            </a:p>
            <a:p>
              <a:pPr>
                <a:defRPr/>
              </a:pPr>
              <a:r>
                <a:rPr lang="ru-RU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15,5% на 3 года</a:t>
              </a:r>
            </a:p>
            <a:p>
              <a:pPr>
                <a:defRPr/>
              </a:pPr>
              <a:endParaRPr lang="ru-RU" altLang="ko-KR" sz="1600" b="1" dirty="0" smtClean="0">
                <a:solidFill>
                  <a:prstClr val="black">
                    <a:lumMod val="75000"/>
                    <a:lumOff val="25000"/>
                  </a:prstClr>
                </a:solidFill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ru-RU" altLang="ko-KR" sz="16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Налог на имущество: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0% - 1-й год</a:t>
              </a:r>
            </a:p>
            <a:p>
              <a:pPr>
                <a:defRPr/>
              </a:pPr>
              <a:r>
                <a:rPr lang="ru-RU" altLang="ko-KR" sz="160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cs typeface="Arial" panose="020B0604020202020204" pitchFamily="34" charset="0"/>
                </a:rPr>
                <a:t>1,1% - со 2-го по 3-й год</a:t>
              </a:r>
            </a:p>
          </p:txBody>
        </p:sp>
      </p:grpSp>
      <p:grpSp>
        <p:nvGrpSpPr>
          <p:cNvPr id="25" name="그룹 27"/>
          <p:cNvGrpSpPr/>
          <p:nvPr/>
        </p:nvGrpSpPr>
        <p:grpSpPr>
          <a:xfrm>
            <a:off x="323528" y="2420888"/>
            <a:ext cx="504056" cy="288032"/>
            <a:chOff x="1016605" y="5229200"/>
            <a:chExt cx="900100" cy="540060"/>
          </a:xfrm>
          <a:solidFill>
            <a:schemeClr val="bg1">
              <a:lumMod val="75000"/>
            </a:schemeClr>
          </a:solidFill>
          <a:effectLst/>
        </p:grpSpPr>
        <p:sp>
          <p:nvSpPr>
            <p:cNvPr id="26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86574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sp>
        <p:nvSpPr>
          <p:cNvPr id="9" name="직사각형 57"/>
          <p:cNvSpPr/>
          <p:nvPr/>
        </p:nvSpPr>
        <p:spPr bwMode="auto">
          <a:xfrm>
            <a:off x="1259632" y="2906615"/>
            <a:ext cx="3058311" cy="3555303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1317419" y="3068960"/>
            <a:ext cx="288032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cs typeface="Arial" panose="020B0604020202020204" pitchFamily="34" charset="0"/>
              </a:rPr>
              <a:t>Ввод в эксплуатацию объекта капитального строительства на сумму не менее 50 млн руб. после 01.01.2015 (за исключением торговых и жилищных объектов) 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prstClr val="black"/>
                </a:solidFill>
                <a:cs typeface="Arial" panose="020B0604020202020204" pitchFamily="34" charset="0"/>
              </a:rPr>
              <a:t>Регистрация юридического лица в Московской области</a:t>
            </a:r>
          </a:p>
          <a:p>
            <a:endParaRPr lang="en-US" b="1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ko-KR" altLang="en-US" sz="1200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</p:txBody>
      </p:sp>
      <p:sp>
        <p:nvSpPr>
          <p:cNvPr id="11" name="직사각형 57"/>
          <p:cNvSpPr/>
          <p:nvPr/>
        </p:nvSpPr>
        <p:spPr bwMode="auto">
          <a:xfrm>
            <a:off x="1259632" y="2069429"/>
            <a:ext cx="3058311" cy="779304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직사각형 57"/>
          <p:cNvSpPr/>
          <p:nvPr/>
        </p:nvSpPr>
        <p:spPr bwMode="auto">
          <a:xfrm>
            <a:off x="4958572" y="2906614"/>
            <a:ext cx="3058311" cy="3555303"/>
          </a:xfrm>
          <a:prstGeom prst="roundRect">
            <a:avLst>
              <a:gd name="adj" fmla="val 5825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직사각형 57"/>
          <p:cNvSpPr/>
          <p:nvPr/>
        </p:nvSpPr>
        <p:spPr bwMode="auto">
          <a:xfrm>
            <a:off x="4958572" y="2069429"/>
            <a:ext cx="3058311" cy="779304"/>
          </a:xfrm>
          <a:prstGeom prst="roundRect">
            <a:avLst>
              <a:gd name="adj" fmla="val 19824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248920" tIns="248920" rIns="248920" bIns="3093719" spcCol="1270" anchor="ctr"/>
          <a:lstStyle/>
          <a:p>
            <a:pPr algn="ctr" defTabSz="1555750">
              <a:lnSpc>
                <a:spcPct val="90000"/>
              </a:lnSpc>
              <a:spcAft>
                <a:spcPct val="35000"/>
              </a:spcAft>
              <a:defRPr/>
            </a:pPr>
            <a:endParaRPr lang="ko-KR" altLang="en-US" sz="3500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자유형 36"/>
          <p:cNvSpPr/>
          <p:nvPr/>
        </p:nvSpPr>
        <p:spPr>
          <a:xfrm>
            <a:off x="1432148" y="2060848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rgbClr val="3C7BC7">
                <a:alpha val="89804"/>
              </a:srgb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1832073" y="2285454"/>
            <a:ext cx="2070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УСЛОВИЯ</a:t>
            </a:r>
            <a:endParaRPr lang="en-US" altLang="ko-K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6" name="자유형 37"/>
          <p:cNvSpPr/>
          <p:nvPr/>
        </p:nvSpPr>
        <p:spPr>
          <a:xfrm>
            <a:off x="5126310" y="2060848"/>
            <a:ext cx="2686050" cy="728662"/>
          </a:xfrm>
          <a:custGeom>
            <a:avLst/>
            <a:gdLst>
              <a:gd name="connsiteX0" fmla="*/ 0 w 2686050"/>
              <a:gd name="connsiteY0" fmla="*/ 555625 h 728663"/>
              <a:gd name="connsiteX1" fmla="*/ 876300 w 2686050"/>
              <a:gd name="connsiteY1" fmla="*/ 12700 h 728663"/>
              <a:gd name="connsiteX2" fmla="*/ 447675 w 2686050"/>
              <a:gd name="connsiteY2" fmla="*/ 631825 h 728663"/>
              <a:gd name="connsiteX3" fmla="*/ 1190625 w 2686050"/>
              <a:gd name="connsiteY3" fmla="*/ 69850 h 728663"/>
              <a:gd name="connsiteX4" fmla="*/ 885825 w 2686050"/>
              <a:gd name="connsiteY4" fmla="*/ 679450 h 728663"/>
              <a:gd name="connsiteX5" fmla="*/ 1524000 w 2686050"/>
              <a:gd name="connsiteY5" fmla="*/ 222250 h 728663"/>
              <a:gd name="connsiteX6" fmla="*/ 1314450 w 2686050"/>
              <a:gd name="connsiteY6" fmla="*/ 717550 h 728663"/>
              <a:gd name="connsiteX7" fmla="*/ 1895475 w 2686050"/>
              <a:gd name="connsiteY7" fmla="*/ 155575 h 728663"/>
              <a:gd name="connsiteX8" fmla="*/ 1752600 w 2686050"/>
              <a:gd name="connsiteY8" fmla="*/ 698500 h 728663"/>
              <a:gd name="connsiteX9" fmla="*/ 2305050 w 2686050"/>
              <a:gd name="connsiteY9" fmla="*/ 212725 h 728663"/>
              <a:gd name="connsiteX10" fmla="*/ 2276475 w 2686050"/>
              <a:gd name="connsiteY10" fmla="*/ 688975 h 728663"/>
              <a:gd name="connsiteX11" fmla="*/ 2686050 w 2686050"/>
              <a:gd name="connsiteY11" fmla="*/ 298450 h 728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86050" h="728663">
                <a:moveTo>
                  <a:pt x="0" y="555625"/>
                </a:moveTo>
                <a:cubicBezTo>
                  <a:pt x="400844" y="277812"/>
                  <a:pt x="801688" y="0"/>
                  <a:pt x="876300" y="12700"/>
                </a:cubicBezTo>
                <a:cubicBezTo>
                  <a:pt x="950912" y="25400"/>
                  <a:pt x="395288" y="622300"/>
                  <a:pt x="447675" y="631825"/>
                </a:cubicBezTo>
                <a:cubicBezTo>
                  <a:pt x="500062" y="641350"/>
                  <a:pt x="1117600" y="61913"/>
                  <a:pt x="1190625" y="69850"/>
                </a:cubicBezTo>
                <a:cubicBezTo>
                  <a:pt x="1263650" y="77787"/>
                  <a:pt x="830263" y="654050"/>
                  <a:pt x="885825" y="679450"/>
                </a:cubicBezTo>
                <a:cubicBezTo>
                  <a:pt x="941388" y="704850"/>
                  <a:pt x="1452563" y="215900"/>
                  <a:pt x="1524000" y="222250"/>
                </a:cubicBezTo>
                <a:cubicBezTo>
                  <a:pt x="1595437" y="228600"/>
                  <a:pt x="1252537" y="728663"/>
                  <a:pt x="1314450" y="717550"/>
                </a:cubicBezTo>
                <a:cubicBezTo>
                  <a:pt x="1376363" y="706437"/>
                  <a:pt x="1822450" y="158750"/>
                  <a:pt x="1895475" y="155575"/>
                </a:cubicBezTo>
                <a:cubicBezTo>
                  <a:pt x="1968500" y="152400"/>
                  <a:pt x="1684338" y="688975"/>
                  <a:pt x="1752600" y="698500"/>
                </a:cubicBezTo>
                <a:cubicBezTo>
                  <a:pt x="1820862" y="708025"/>
                  <a:pt x="2217738" y="214312"/>
                  <a:pt x="2305050" y="212725"/>
                </a:cubicBezTo>
                <a:cubicBezTo>
                  <a:pt x="2392362" y="211138"/>
                  <a:pt x="2212975" y="674688"/>
                  <a:pt x="2276475" y="688975"/>
                </a:cubicBezTo>
                <a:cubicBezTo>
                  <a:pt x="2339975" y="703263"/>
                  <a:pt x="2571750" y="360362"/>
                  <a:pt x="2686050" y="298450"/>
                </a:cubicBezTo>
              </a:path>
            </a:pathLst>
          </a:custGeom>
          <a:ln w="254000">
            <a:solidFill>
              <a:schemeClr val="bg1">
                <a:lumMod val="50000"/>
                <a:alpha val="9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5526236" y="2285454"/>
            <a:ext cx="207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ko-KR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ДОКУМЕНТЫ</a:t>
            </a:r>
            <a:endParaRPr lang="en-US" altLang="ko-KR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989827" y="3140968"/>
            <a:ext cx="295232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prstClr val="black"/>
                </a:solidFill>
                <a:cs typeface="Arial" panose="020B0604020202020204" pitchFamily="34" charset="0"/>
              </a:rPr>
              <a:t>Форма 26.18а (Заполненная и согласованная в Министерстве экономики Московской области)</a:t>
            </a:r>
            <a:endParaRPr lang="ru-RU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ru-RU" sz="2000" dirty="0" smtClean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grpSp>
        <p:nvGrpSpPr>
          <p:cNvPr id="19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chemeClr val="tx2">
              <a:lumMod val="60000"/>
              <a:lumOff val="40000"/>
            </a:schemeClr>
          </a:solidFill>
          <a:effectLst/>
        </p:grpSpPr>
        <p:sp>
          <p:nvSpPr>
            <p:cNvPr id="20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927830" y="1556792"/>
            <a:ext cx="1627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26.18</a:t>
            </a:r>
            <a:endParaRPr lang="ru-RU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74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07504" y="1115452"/>
            <a:ext cx="6840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Закон Московской области № 151/2004-ОЗ от 24.11.2004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101009" y="2852936"/>
            <a:ext cx="2472311" cy="3180472"/>
            <a:chOff x="2101009" y="2480776"/>
            <a:chExt cx="2472311" cy="3180472"/>
          </a:xfrm>
        </p:grpSpPr>
        <p:sp>
          <p:nvSpPr>
            <p:cNvPr id="4" name="모서리가 둥근 직사각형 4"/>
            <p:cNvSpPr/>
            <p:nvPr/>
          </p:nvSpPr>
          <p:spPr>
            <a:xfrm>
              <a:off x="2101009" y="2480776"/>
              <a:ext cx="2472311" cy="3180472"/>
            </a:xfrm>
            <a:prstGeom prst="roundRect">
              <a:avLst/>
            </a:prstGeom>
            <a:ln w="38100"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타원 8"/>
            <p:cNvSpPr/>
            <p:nvPr/>
          </p:nvSpPr>
          <p:spPr>
            <a:xfrm>
              <a:off x="2491203" y="2709771"/>
              <a:ext cx="1727340" cy="172734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" name="그룹 37"/>
            <p:cNvGrpSpPr/>
            <p:nvPr/>
          </p:nvGrpSpPr>
          <p:grpSpPr>
            <a:xfrm>
              <a:off x="2245584" y="4509119"/>
              <a:ext cx="2254408" cy="830997"/>
              <a:chOff x="460115" y="3362402"/>
              <a:chExt cx="1527175" cy="562932"/>
            </a:xfrm>
          </p:grpSpPr>
          <p:sp>
            <p:nvSpPr>
              <p:cNvPr id="9" name="TextBox 8"/>
              <p:cNvSpPr txBox="1"/>
              <p:nvPr/>
            </p:nvSpPr>
            <p:spPr bwMode="auto">
              <a:xfrm>
                <a:off x="460115" y="3587824"/>
                <a:ext cx="1527175" cy="24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algn="ctr">
                  <a:defRPr/>
                </a:pPr>
                <a:endParaRPr lang="en-US" altLang="ko-KR" sz="1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529965" y="3362402"/>
                <a:ext cx="1387475" cy="5629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altLang="ko-KR" sz="16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15,5% - НАЛОГ НА ПРИБЫЛЬ</a:t>
                </a:r>
              </a:p>
              <a:p>
                <a:pPr algn="ctr">
                  <a:defRPr/>
                </a:pPr>
                <a:r>
                  <a:rPr lang="ru-RU" altLang="ko-KR" sz="16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НА СРОК 4 ГОДА</a:t>
                </a:r>
                <a:endParaRPr lang="en-US" altLang="ko-KR" sz="1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</p:grpSp>
        <p:pic>
          <p:nvPicPr>
            <p:cNvPr id="1026" name="Picture 2" descr="C:\Users\DembitskiyMN\Desktop\money_PNG3544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620212" y="2997803"/>
              <a:ext cx="1368152" cy="1368152"/>
            </a:xfrm>
            <a:prstGeom prst="rect">
              <a:avLst/>
            </a:prstGeom>
            <a:noFill/>
          </p:spPr>
        </p:pic>
      </p:grpSp>
      <p:grpSp>
        <p:nvGrpSpPr>
          <p:cNvPr id="21" name="그룹 27"/>
          <p:cNvGrpSpPr/>
          <p:nvPr/>
        </p:nvGrpSpPr>
        <p:grpSpPr>
          <a:xfrm>
            <a:off x="179512" y="1556792"/>
            <a:ext cx="720080" cy="432048"/>
            <a:chOff x="1016605" y="5229200"/>
            <a:chExt cx="900100" cy="540060"/>
          </a:xfrm>
          <a:solidFill>
            <a:schemeClr val="tx2">
              <a:lumMod val="60000"/>
              <a:lumOff val="40000"/>
            </a:schemeClr>
          </a:solidFill>
          <a:effectLst/>
        </p:grpSpPr>
        <p:sp>
          <p:nvSpPr>
            <p:cNvPr id="22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Прямоугольник 23"/>
          <p:cNvSpPr/>
          <p:nvPr/>
        </p:nvSpPr>
        <p:spPr>
          <a:xfrm>
            <a:off x="927830" y="1556792"/>
            <a:ext cx="695653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СТАТЬЯ 26.18</a:t>
            </a:r>
          </a:p>
          <a:p>
            <a:endParaRPr lang="ru-RU" sz="10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Применяется при инвестировании в объекты основных средств </a:t>
            </a:r>
          </a:p>
          <a:p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не менее 50 </a:t>
            </a:r>
            <a:r>
              <a:rPr lang="ru-RU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млн</a:t>
            </a:r>
            <a:r>
              <a:rPr lang="ru-RU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рублей</a:t>
            </a:r>
            <a:endParaRPr lang="ru-RU" dirty="0">
              <a:solidFill>
                <a:prstClr val="black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5133447" y="2865056"/>
            <a:ext cx="2462889" cy="3168352"/>
            <a:chOff x="5133447" y="2492896"/>
            <a:chExt cx="2462889" cy="3168352"/>
          </a:xfrm>
        </p:grpSpPr>
        <p:sp>
          <p:nvSpPr>
            <p:cNvPr id="6" name="모서리가 둥근 직사각형 13"/>
            <p:cNvSpPr/>
            <p:nvPr/>
          </p:nvSpPr>
          <p:spPr>
            <a:xfrm>
              <a:off x="5133447" y="2492896"/>
              <a:ext cx="2462889" cy="3168352"/>
            </a:xfrm>
            <a:prstGeom prst="roundRect">
              <a:avLst/>
            </a:prstGeom>
            <a:ln w="38100"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  <a:reflection blurRad="6350" stA="52000" endA="300" endPos="35000" dir="5400000" sy="-100000" algn="bl" rotWithShape="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타원 14"/>
            <p:cNvSpPr/>
            <p:nvPr/>
          </p:nvSpPr>
          <p:spPr>
            <a:xfrm>
              <a:off x="5515539" y="2709771"/>
              <a:ext cx="1720757" cy="17207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" name="그룹 44"/>
            <p:cNvGrpSpPr/>
            <p:nvPr/>
          </p:nvGrpSpPr>
          <p:grpSpPr>
            <a:xfrm>
              <a:off x="5292080" y="4509119"/>
              <a:ext cx="2245817" cy="1077219"/>
              <a:chOff x="460115" y="3362400"/>
              <a:chExt cx="1527175" cy="732518"/>
            </a:xfrm>
          </p:grpSpPr>
          <p:sp>
            <p:nvSpPr>
              <p:cNvPr id="12" name="TextBox 11"/>
              <p:cNvSpPr txBox="1"/>
              <p:nvPr/>
            </p:nvSpPr>
            <p:spPr bwMode="auto">
              <a:xfrm>
                <a:off x="460115" y="3587824"/>
                <a:ext cx="1527175" cy="246221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marL="228600" indent="-228600" algn="ctr">
                  <a:defRPr/>
                </a:pPr>
                <a:endParaRPr lang="en-US" altLang="ko-KR" sz="1000" dirty="0">
                  <a:solidFill>
                    <a:prstClr val="white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529965" y="3362400"/>
                <a:ext cx="1387475" cy="732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altLang="ko-KR" sz="16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ОСВОБОЖДЕНИЕ ОТ НАЛОГА НА ИМУЩЕСТВО</a:t>
                </a:r>
              </a:p>
              <a:p>
                <a:pPr algn="ctr">
                  <a:defRPr/>
                </a:pPr>
                <a:r>
                  <a:rPr lang="ru-RU" altLang="ko-KR" sz="1600" b="1" dirty="0" smtClea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Arial" pitchFamily="34" charset="0"/>
                  </a:rPr>
                  <a:t>НА СРОК 4 ГОДА</a:t>
                </a:r>
                <a:endParaRPr lang="en-US" altLang="ko-KR" sz="16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itchFamily="34" charset="0"/>
                </a:endParaRPr>
              </a:p>
            </p:txBody>
          </p:sp>
        </p:grpSp>
        <p:pic>
          <p:nvPicPr>
            <p:cNvPr id="19" name="Picture 4" descr="C:\Users\DembitskiyMN\Desktop\home_dow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24128" y="3068960"/>
              <a:ext cx="1265683" cy="1008112"/>
            </a:xfrm>
            <a:prstGeom prst="rect">
              <a:avLst/>
            </a:prstGeom>
            <a:noFill/>
          </p:spPr>
        </p:pic>
      </p:grpSp>
      <p:grpSp>
        <p:nvGrpSpPr>
          <p:cNvPr id="26" name="그룹 27"/>
          <p:cNvGrpSpPr/>
          <p:nvPr/>
        </p:nvGrpSpPr>
        <p:grpSpPr>
          <a:xfrm>
            <a:off x="251520" y="2204864"/>
            <a:ext cx="504056" cy="288032"/>
            <a:chOff x="1016605" y="5229200"/>
            <a:chExt cx="900100" cy="540060"/>
          </a:xfrm>
          <a:solidFill>
            <a:schemeClr val="bg1">
              <a:lumMod val="75000"/>
            </a:schemeClr>
          </a:solidFill>
          <a:effectLst/>
        </p:grpSpPr>
        <p:sp>
          <p:nvSpPr>
            <p:cNvPr id="27" name="갈매기형 수장 23"/>
            <p:cNvSpPr/>
            <p:nvPr/>
          </p:nvSpPr>
          <p:spPr>
            <a:xfrm>
              <a:off x="101660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갈매기형 수장 24"/>
            <p:cNvSpPr/>
            <p:nvPr/>
          </p:nvSpPr>
          <p:spPr>
            <a:xfrm>
              <a:off x="1376645" y="5229200"/>
              <a:ext cx="540060" cy="540060"/>
            </a:xfrm>
            <a:prstGeom prst="chevr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57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379</Words>
  <Application>Microsoft Office PowerPoint</Application>
  <PresentationFormat>Экран (4:3)</PresentationFormat>
  <Paragraphs>89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Дембицкий Михаил Николаевич</dc:creator>
  <cp:lastModifiedBy>Арсентьева Светлана Александровна</cp:lastModifiedBy>
  <cp:revision>223</cp:revision>
  <dcterms:created xsi:type="dcterms:W3CDTF">2016-02-08T14:48:51Z</dcterms:created>
  <dcterms:modified xsi:type="dcterms:W3CDTF">2016-08-03T07:05:03Z</dcterms:modified>
</cp:coreProperties>
</file>